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8" r:id="rId3"/>
    <p:sldId id="274" r:id="rId4"/>
    <p:sldId id="268" r:id="rId5"/>
    <p:sldId id="280" r:id="rId6"/>
    <p:sldId id="273" r:id="rId7"/>
    <p:sldId id="276" r:id="rId8"/>
    <p:sldId id="275" r:id="rId9"/>
    <p:sldId id="259" r:id="rId10"/>
    <p:sldId id="264" r:id="rId11"/>
    <p:sldId id="265" r:id="rId12"/>
    <p:sldId id="260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08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51D668-07F7-4373-87ED-902716E3B27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21C556-7552-4BBB-8B53-FB8F7FF01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F660C-62D7-45D7-81B4-7563E8D09A3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121A7-7D35-4231-9F34-DE195F470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DE8AB-D94E-4631-BEC5-5E0172662F5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41BFF-336E-4F96-A8A5-DEE9FC991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FDE2E-5D6C-4F76-B51E-95F6B11B87E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2E3AB-445F-4B73-8772-B6271AE06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4B4A97-7A71-4D38-A37F-3F3BA57FB63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279B84-F531-47F4-A4D9-953E05311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2E5B3-D106-4400-9064-2BCBA228598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45566-E9F4-4DF9-A0D5-AF0FF2EF5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4DE71D-FBAC-4D30-81F4-0988E3B8B3C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BE5578-1166-4C6A-9384-0CE6DBD28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D178C-F429-458D-9504-3843A52A2CB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5448B-C7FC-4298-A50F-68CC81610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81CF44-EFAF-4808-9CAB-2D38A7EC34E4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A18127-B5E4-47E8-B559-12D398751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9B2D5D-708A-4615-B3B2-D5BE9599AD1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E5E08D-79A8-4420-9EF9-6B26ABD80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07DC76-36DC-4600-9462-354E86D5E6F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7C3369-5938-40C0-9578-939748D1E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D23886F-A00A-44F4-954C-B641FA08388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F381E9C8-924C-4D3F-816C-784FCC55F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196752"/>
            <a:ext cx="7406640" cy="2696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по литературному чтению в 4 классе.</a:t>
            </a:r>
            <a:br>
              <a:rPr lang="ru-RU" dirty="0" smtClean="0"/>
            </a:br>
            <a:r>
              <a:rPr lang="ru-RU" dirty="0" smtClean="0"/>
              <a:t>Тема: «Обобщение по разделу «Страна детства».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941168"/>
            <a:ext cx="7406640" cy="1752600"/>
          </a:xfrm>
        </p:spPr>
        <p:txBody>
          <a:bodyPr/>
          <a:lstStyle/>
          <a:p>
            <a:r>
              <a:rPr lang="ru-RU" dirty="0" smtClean="0"/>
              <a:t>Выполнила :УНК </a:t>
            </a:r>
          </a:p>
          <a:p>
            <a:r>
              <a:rPr lang="ru-RU" dirty="0" smtClean="0"/>
              <a:t>Феоктистова Н.В.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404664"/>
            <a:ext cx="4307589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Вопрос друг другу</a:t>
            </a:r>
          </a:p>
        </p:txBody>
      </p:sp>
      <p:pic>
        <p:nvPicPr>
          <p:cNvPr id="5122" name="Picture 2" descr="http://static8.depositphotos.com/1465849/962/i/950/depositphotos_9628591-stock-photo-thoughtful-child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989138"/>
            <a:ext cx="4752975" cy="382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260648"/>
            <a:ext cx="3308278" cy="5232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Творческое задание</a:t>
            </a:r>
          </a:p>
        </p:txBody>
      </p:sp>
      <p:pic>
        <p:nvPicPr>
          <p:cNvPr id="20482" name="Рисунок 2" descr="https://fs00.infourok.ru/images/doc/304/303677/img13.jpg"/>
          <p:cNvPicPr>
            <a:picLocks noChangeAspect="1" noChangeArrowheads="1"/>
          </p:cNvPicPr>
          <p:nvPr/>
        </p:nvPicPr>
        <p:blipFill>
          <a:blip r:embed="rId2" cstate="print"/>
          <a:srcRect t="17059"/>
          <a:stretch>
            <a:fillRect/>
          </a:stretch>
        </p:blipFill>
        <p:spPr bwMode="auto">
          <a:xfrm>
            <a:off x="179513" y="1628800"/>
            <a:ext cx="49585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980728"/>
            <a:ext cx="135165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СИНКВЕЙН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60232" y="2348880"/>
            <a:ext cx="97206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СТИХИ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gym1579u.mskobr.ru/images/900px-klassicheskaja_literatur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068960"/>
            <a:ext cx="3068960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9700" y="765175"/>
            <a:ext cx="3924300" cy="45354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Верный 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ответ --1балл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Неверный 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ответ--0 баллов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8888" y="765175"/>
          <a:ext cx="396044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880320"/>
              </a:tblGrid>
              <a:tr h="2800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вопроса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_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2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+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_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_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7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8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+</a:t>
                      </a:r>
                      <a:endParaRPr lang="ru-RU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07904" y="0"/>
            <a:ext cx="1440160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</a:rPr>
              <a:t>ТЕСТ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clipartbest.com/cliparts/niB/Xzp/niBXzprMT.jpeg"/>
          <p:cNvPicPr/>
          <p:nvPr/>
        </p:nvPicPr>
        <p:blipFill>
          <a:blip r:embed="rId2" cstate="print"/>
          <a:srcRect l="879" r="65922"/>
          <a:stretch>
            <a:fillRect/>
          </a:stretch>
        </p:blipFill>
        <p:spPr bwMode="auto">
          <a:xfrm>
            <a:off x="5148064" y="620688"/>
            <a:ext cx="345638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red-and-green-apple-238103"/>
          <p:cNvPicPr>
            <a:picLocks noChangeAspect="1" noChangeArrowheads="1"/>
          </p:cNvPicPr>
          <p:nvPr/>
        </p:nvPicPr>
        <p:blipFill>
          <a:blip r:embed="rId3" cstate="print"/>
          <a:srcRect r="48912"/>
          <a:stretch>
            <a:fillRect/>
          </a:stretch>
        </p:blipFill>
        <p:spPr bwMode="auto">
          <a:xfrm>
            <a:off x="7164288" y="332656"/>
            <a:ext cx="1443421" cy="143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https://im3-tub-ru.yandex.net/i?id=c5a335c8a1e4421006fd91daee3e4769&amp;n=33&amp;h=215&amp;w=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924944"/>
            <a:ext cx="1905000" cy="2047876"/>
          </a:xfrm>
          <a:prstGeom prst="rect">
            <a:avLst/>
          </a:prstGeom>
          <a:noFill/>
        </p:spPr>
      </p:pic>
      <p:pic>
        <p:nvPicPr>
          <p:cNvPr id="7" name="Picture 2" descr="red-and-green-apple-238103"/>
          <p:cNvPicPr>
            <a:picLocks noChangeAspect="1" noChangeArrowheads="1"/>
          </p:cNvPicPr>
          <p:nvPr/>
        </p:nvPicPr>
        <p:blipFill>
          <a:blip r:embed="rId3" cstate="print"/>
          <a:srcRect l="48912"/>
          <a:stretch>
            <a:fillRect/>
          </a:stretch>
        </p:blipFill>
        <p:spPr bwMode="auto">
          <a:xfrm>
            <a:off x="1331640" y="908720"/>
            <a:ext cx="179509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s://im1-tub-ru.yandex.net/i?id=7ba4e6eba82103efbeef1119e8a0909b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620713"/>
            <a:ext cx="6919913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2603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052513"/>
            <a:ext cx="7407275" cy="2549525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В той удивительной стране,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Где я увидел свет,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Как многим, исполнялось мне,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И пять, и десять лет.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Все те, кто рос тогда со мной,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И набирал года,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Однажды с этою Страной,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Простились навсегда.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39952" y="6092825"/>
            <a:ext cx="47532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rbel" pitchFamily="34" charset="0"/>
                <a:ea typeface="Aharoni"/>
                <a:cs typeface="Aharoni"/>
              </a:rPr>
              <a:t>Сергей Михалков «Мой секрет»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460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333375"/>
            <a:ext cx="7407275" cy="71438"/>
          </a:xfrm>
        </p:spPr>
        <p:txBody>
          <a:bodyPr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088" y="1916113"/>
            <a:ext cx="807085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« Обобщение по разделу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«Страна детства»».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http://publekc.ru/mir-ucelel-potomu-chto-smeyalsya-ko-dnyu-rojdeniya-mihaila-zos/976168_html_m2241ba09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0"/>
            <a:ext cx="25193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9" descr="http://uchilk.bget.ru/wp-content/uploads/2015/01/%D0%94%D0%BE%D0%BA%D1%83%D0%BC%D0%B5%D0%BD%D1%82-121%D0%B1.jpg"/>
          <p:cNvPicPr>
            <a:picLocks/>
          </p:cNvPicPr>
          <p:nvPr/>
        </p:nvPicPr>
        <p:blipFill>
          <a:blip r:embed="rId3" cstate="print"/>
          <a:srcRect b="8205"/>
          <a:stretch>
            <a:fillRect/>
          </a:stretch>
        </p:blipFill>
        <p:spPr bwMode="auto">
          <a:xfrm>
            <a:off x="4356100" y="115888"/>
            <a:ext cx="251936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etod-kopilka.ru/images/doc/33/27570/hello_html_796c90f4.jpg"/>
          <p:cNvPicPr>
            <a:picLocks noChangeAspect="1" noChangeArrowheads="1"/>
          </p:cNvPicPr>
          <p:nvPr/>
        </p:nvPicPr>
        <p:blipFill>
          <a:blip r:embed="rId4" cstate="print"/>
          <a:srcRect b="7529"/>
          <a:stretch>
            <a:fillRect/>
          </a:stretch>
        </p:blipFill>
        <p:spPr bwMode="auto">
          <a:xfrm>
            <a:off x="2411413" y="2349500"/>
            <a:ext cx="2608262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2-tub-ru.yandex.net/i?id=a128bbd3fdf77609fddfcdc3c189b44e&amp;n=33&amp;h=215&amp;w=17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2781300"/>
            <a:ext cx="22336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9388" y="3429000"/>
            <a:ext cx="16383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Михаил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Михайлович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Зощенко</a:t>
            </a:r>
            <a:endParaRPr lang="ru-RU" b="1" dirty="0"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50825" y="4365625"/>
            <a:ext cx="10054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latin typeface="Corbel" pitchFamily="34" charset="0"/>
              </a:rPr>
              <a:t>«ЁЛКА»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051050" y="5732463"/>
            <a:ext cx="3582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orbel" pitchFamily="34" charset="0"/>
              </a:rPr>
              <a:t>Борис  Степанович</a:t>
            </a:r>
          </a:p>
          <a:p>
            <a:r>
              <a:rPr lang="ru-RU" b="1" dirty="0">
                <a:latin typeface="Corbel" pitchFamily="34" charset="0"/>
              </a:rPr>
              <a:t>Житков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051050" y="6381750"/>
            <a:ext cx="3383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latin typeface="Corbel" pitchFamily="34" charset="0"/>
              </a:rPr>
              <a:t>«КАК Я ЛОВИЛ ЧЕЛОВЕЧКОВ»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588125" y="115888"/>
            <a:ext cx="2430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Corbel" pitchFamily="34" charset="0"/>
              </a:rPr>
              <a:t>Константин Георгиевич</a:t>
            </a:r>
          </a:p>
          <a:p>
            <a:r>
              <a:rPr lang="ru-RU" b="1" dirty="0">
                <a:latin typeface="Corbel" pitchFamily="34" charset="0"/>
              </a:rPr>
              <a:t>Паустовский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732588" y="1125538"/>
            <a:ext cx="22590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Corbel" pitchFamily="34" charset="0"/>
              </a:rPr>
              <a:t>«КОРЗИНА С ЕЛОВЫМИ     ШИШКАМИ»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524750" y="6165850"/>
            <a:ext cx="14312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Corbel" pitchFamily="34" charset="0"/>
              </a:rPr>
              <a:t>Эдвард Григ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2434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Беседа  около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pilgrim.okis.ru/gallery/8/4/0/8406/68303/475343-13924135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6632"/>
            <a:ext cx="40324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2708920"/>
            <a:ext cx="1642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Беседа  в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https://www.motto.net.ua/pic/201209/1920x1080/motto.net.ua-266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276872"/>
            <a:ext cx="374064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5373216"/>
            <a:ext cx="2594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Беседа рядом с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wallpapers1920.ru/img/picture/May/27/153fff61e01c2d8aa3f3ea6d32233c1a/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366652"/>
            <a:ext cx="2151499" cy="249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2204864"/>
            <a:ext cx="4602029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Характеристика главных героев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3212976"/>
            <a:ext cx="2880981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Тема произведения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99792" y="4221088"/>
            <a:ext cx="4222887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Главная мысль произведения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5229200"/>
            <a:ext cx="2353529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Моё отношение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427984" y="1700808"/>
            <a:ext cx="484632" cy="50405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427984" y="2708920"/>
            <a:ext cx="484632" cy="50405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427984" y="3717032"/>
            <a:ext cx="484632" cy="50405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427984" y="4725144"/>
            <a:ext cx="484632" cy="504056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491880" y="188640"/>
            <a:ext cx="2376264" cy="1512168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Автор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Название 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произведения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3419872" y="188640"/>
            <a:ext cx="2912977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4000" dirty="0" err="1">
                <a:solidFill>
                  <a:schemeClr val="accent3">
                    <a:lumMod val="75000"/>
                  </a:schemeClr>
                </a:solidFill>
                <a:latin typeface="Corbel" pitchFamily="34" charset="0"/>
              </a:rPr>
              <a:t>Физминутка</a:t>
            </a:r>
            <a:endParaRPr lang="ru-RU" sz="4000" dirty="0">
              <a:solidFill>
                <a:schemeClr val="accent3">
                  <a:lumMod val="75000"/>
                </a:schemeClr>
              </a:solidFill>
              <a:latin typeface="Corbel" pitchFamily="34" charset="0"/>
            </a:endParaRPr>
          </a:p>
        </p:txBody>
      </p:sp>
      <p:pic>
        <p:nvPicPr>
          <p:cNvPr id="6146" name="Picture 2" descr="http://illustrators.ru/uploads/illustration/image/343369/main_343369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13690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otvet.imgsmail.ru/download/381650_de4a13cac360e6ab0d4e365396d3fbdf_8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171400"/>
            <a:ext cx="3857625" cy="2362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07904" y="1196752"/>
            <a:ext cx="318311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«Приключения Буратино»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5604" name="Picture 4" descr="http://static12.insales.ru/images/products/1/3015/3042247/large_%D0%9A%D0%A0%D0%90%D0%A1%D0%9D%D0%90%D0%AF-%D0%A8%D0%90%D0%9F%D0%9E%D0%A7%D0%9A%D0%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2910639" cy="2304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3717032"/>
            <a:ext cx="241989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«Красная шапочка»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5589240"/>
            <a:ext cx="29525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«Сказка о рыбаке и рыбке»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5606" name="Picture 6" descr="http://kartinkinaden.ru/uploads/posts/2015-10/1445513080_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293096"/>
            <a:ext cx="3052513" cy="2324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graycell.ru/picture/big/nozh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15888"/>
            <a:ext cx="23034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-fotki.yandex.ru/get/6407/94408185.34/0_c2138_20349a9c_XL.jpg"/>
          <p:cNvPicPr>
            <a:picLocks noChangeAspect="1" noChangeArrowheads="1"/>
          </p:cNvPicPr>
          <p:nvPr/>
        </p:nvPicPr>
        <p:blipFill>
          <a:blip r:embed="rId3" cstate="print"/>
          <a:srcRect r="58820"/>
          <a:stretch>
            <a:fillRect/>
          </a:stretch>
        </p:blipFill>
        <p:spPr bwMode="auto">
          <a:xfrm>
            <a:off x="7019925" y="0"/>
            <a:ext cx="19446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504" y="188640"/>
            <a:ext cx="451085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«КАК Я ЛОВИЛ ЧЕЛОВЕЧКОВ»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068960"/>
            <a:ext cx="4642553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«КОРЗИНА  С ЕЛОВЫМИ ШИШКАМИ»</a:t>
            </a:r>
          </a:p>
        </p:txBody>
      </p:sp>
      <p:pic>
        <p:nvPicPr>
          <p:cNvPr id="7" name="Рисунок 6" descr="http://www.kolledgigumnova.ru/images/stories/2014/20141021/fortepian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313" y="2708275"/>
            <a:ext cx="19446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483768" y="5661248"/>
            <a:ext cx="1277914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«ЁЛКА»</a:t>
            </a:r>
          </a:p>
        </p:txBody>
      </p:sp>
      <p:pic>
        <p:nvPicPr>
          <p:cNvPr id="12" name="Рисунок 11" descr="http://farforovaya-kukla.ru/wp-content/uploads/2014/09/1710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5463" y="4941888"/>
            <a:ext cx="2160587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www.colourbox.com/preview/7103150-pine-cones-in-a-baske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463" y="2636838"/>
            <a:ext cx="25939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cdn01.ru/files/users/images/14/35/14352b534532044837947136baf58a1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463" y="4868863"/>
            <a:ext cx="20875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716</TotalTime>
  <Words>186</Words>
  <Application>Microsoft Office PowerPoint</Application>
  <PresentationFormat>Экран (4:3)</PresentationFormat>
  <Paragraphs>78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Урок по литературному чтению в 4 классе. Тема: «Обобщение по разделу «Страна детства».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Верный  ответ --1балл  Неверный  ответ--0 баллов  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по разделу «СТРАНА ДЕТСТВА»</dc:title>
  <dc:creator>werty</dc:creator>
  <cp:lastModifiedBy>werty</cp:lastModifiedBy>
  <cp:revision>64</cp:revision>
  <dcterms:created xsi:type="dcterms:W3CDTF">2017-02-04T09:01:21Z</dcterms:created>
  <dcterms:modified xsi:type="dcterms:W3CDTF">2018-02-06T16:04:01Z</dcterms:modified>
</cp:coreProperties>
</file>