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70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198DE-8C77-4BC7-B7E8-8B2224C2F79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3FAD2-5CCF-461D-BFD3-2C77FBF5D04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4;&#1041;&#1046;%20&#1059;&#1056;&#1054;&#1050;&#1048;\6%20&#1082;&#1083;&#1072;&#1089;&#1089;\&#1059;&#1088;&#1086;&#1082;&#1080;%2022%20-%2025%20+\22%20&#1086;&#1087;&#1072;&#1089;%20&#1087;&#1086;&#1075;\&#1043;&#1088;&#1086;&#1079;&#1072;.avi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667.photobucket.com/albums/vv39/fullersstuff/ZOT/lightning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1628800"/>
            <a:ext cx="6480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ОПАСНЫЕ 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ПОГОДНЫЕ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 ЯВЛЕНИЯ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5077633"/>
            <a:ext cx="4028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Презентацию подготовил учител</a:t>
            </a:r>
            <a:r>
              <a:rPr lang="ru-RU" sz="2000" dirty="0">
                <a:solidFill>
                  <a:schemeClr val="bg1"/>
                </a:solidFill>
              </a:rPr>
              <a:t>ь</a:t>
            </a:r>
            <a:r>
              <a:rPr lang="ru-RU" sz="2000" dirty="0" smtClean="0">
                <a:solidFill>
                  <a:schemeClr val="bg1"/>
                </a:solidFill>
              </a:rPr>
              <a:t> МОУ </a:t>
            </a:r>
            <a:r>
              <a:rPr lang="en-US" sz="2000" dirty="0" smtClean="0">
                <a:solidFill>
                  <a:schemeClr val="bg1"/>
                </a:solidFill>
              </a:rPr>
              <a:t>“</a:t>
            </a:r>
            <a:r>
              <a:rPr lang="ru-RU" sz="2000" dirty="0" err="1" smtClean="0">
                <a:solidFill>
                  <a:schemeClr val="bg1"/>
                </a:solidFill>
              </a:rPr>
              <a:t>Косланская</a:t>
            </a:r>
            <a:r>
              <a:rPr lang="ru-RU" sz="2000" dirty="0" smtClean="0">
                <a:solidFill>
                  <a:schemeClr val="bg1"/>
                </a:solidFill>
              </a:rPr>
              <a:t> СОШ</a:t>
            </a:r>
            <a:r>
              <a:rPr lang="en-US" sz="2000" dirty="0" smtClean="0">
                <a:solidFill>
                  <a:schemeClr val="bg1"/>
                </a:solidFill>
              </a:rPr>
              <a:t>”</a:t>
            </a:r>
            <a:r>
              <a:rPr lang="ru-RU" sz="2000" dirty="0" smtClean="0">
                <a:solidFill>
                  <a:schemeClr val="bg1"/>
                </a:solidFill>
              </a:rPr>
              <a:t> по ОБЖ Коновалов Р.В.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lovovolyni.com/admin/files/images/news/3143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4293096"/>
            <a:ext cx="82809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</a:t>
            </a:r>
            <a:r>
              <a:rPr lang="ru-RU" sz="2800" b="1" dirty="0" smtClean="0"/>
              <a:t>слой плотного льда, образующийся на земной поверхности и на предметах (деревьях, проводах, домах и т. д.) при </a:t>
            </a:r>
            <a:r>
              <a:rPr lang="ru-RU" sz="2800" b="1" dirty="0" err="1" smtClean="0"/>
              <a:t>намерзании</a:t>
            </a:r>
            <a:r>
              <a:rPr lang="ru-RU" sz="2800" b="1" dirty="0" smtClean="0"/>
              <a:t> капель переохлажденного дождя и мороси, обычно при температуре воздуха от 0 до -3 °С.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3068960"/>
            <a:ext cx="2681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ГОЛОЛЕД - 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lovovolyni.com/admin/files/images/news/3143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9" y="1484784"/>
            <a:ext cx="424847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1. Чтобы увеличить сцепление своей обуви</a:t>
            </a:r>
          </a:p>
          <a:p>
            <a:r>
              <a:rPr lang="ru-RU" sz="2800" b="1" dirty="0"/>
              <a:t>с</a:t>
            </a:r>
            <a:r>
              <a:rPr lang="ru-RU" sz="2800" b="1" dirty="0" smtClean="0"/>
              <a:t>о льдом надо наклеить на подметки </a:t>
            </a:r>
          </a:p>
          <a:p>
            <a:r>
              <a:rPr lang="ru-RU" sz="2800" b="1" dirty="0"/>
              <a:t>к</a:t>
            </a:r>
            <a:r>
              <a:rPr lang="ru-RU" sz="2800" b="1" dirty="0" smtClean="0"/>
              <a:t>уски наждачной бумаги, пластыря или </a:t>
            </a:r>
          </a:p>
          <a:p>
            <a:r>
              <a:rPr lang="ru-RU" sz="2800" b="1" dirty="0"/>
              <a:t>и</a:t>
            </a:r>
            <a:r>
              <a:rPr lang="ru-RU" sz="2800" b="1" dirty="0" smtClean="0"/>
              <a:t>золяционной ленты.</a:t>
            </a:r>
          </a:p>
          <a:p>
            <a:r>
              <a:rPr lang="ru-RU" sz="2800" b="1" dirty="0" smtClean="0"/>
              <a:t>2. Наступать на полную стопу.</a:t>
            </a:r>
          </a:p>
          <a:p>
            <a:r>
              <a:rPr lang="ru-RU" sz="2800" b="1" dirty="0" smtClean="0"/>
              <a:t>3. Идти осторожно, не играть. </a:t>
            </a:r>
          </a:p>
          <a:p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332656"/>
            <a:ext cx="4566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Меры безопасности: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publy.ro/wp-content/uploads/2012/09/8757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1628800"/>
            <a:ext cx="78593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ПРИЗНАКИ  УХУДШЕНИЯ  ПОГОДЫ: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3717032"/>
            <a:ext cx="6738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С. 113 – 114 учебника, выписать в тетрадь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Какие дополнительные сложности необходимо учитывать в дождливую погоду?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>
                <a:solidFill>
                  <a:srgbClr val="3333FF"/>
                </a:solidFill>
              </a:rPr>
              <a:t>У транспортных средств удлиняется тормозной путь.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>
                <a:solidFill>
                  <a:srgbClr val="3333FF"/>
                </a:solidFill>
              </a:rPr>
              <a:t>Ухудшается видимость.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>
                <a:solidFill>
                  <a:srgbClr val="3333FF"/>
                </a:solidFill>
              </a:rPr>
              <a:t>Пешеходу видеть дорогу мешает зонт или капюшон.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>
                <a:solidFill>
                  <a:srgbClr val="3333FF"/>
                </a:solidFill>
              </a:rPr>
              <a:t>Водители могут объезжать лужи, меняя траекторию движения.</a:t>
            </a:r>
            <a:endParaRPr lang="ru-RU" b="1" dirty="0" smtClean="0">
              <a:solidFill>
                <a:srgbClr val="3333FF"/>
              </a:solidFill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dirty="0" smtClean="0">
                <a:solidFill>
                  <a:srgbClr val="3333FF"/>
                </a:solidFill>
              </a:rPr>
              <a:t>Все вышеперечисленное верно</a:t>
            </a:r>
            <a:r>
              <a:rPr lang="ru-RU" b="1" dirty="0" smtClean="0">
                <a:solidFill>
                  <a:srgbClr val="3333FF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fa923ecda3d6fb7cc38e6952c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667.photobucket.com/albums/vv39/fullersstuff/ZOT/lightning-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692696"/>
            <a:ext cx="730623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Погода – кратковременное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состояние тропосферы в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определенном  месте в данный</a:t>
            </a:r>
          </a:p>
          <a:p>
            <a:pPr algn="ctr"/>
            <a:r>
              <a:rPr lang="ru-RU" sz="4000" b="1" dirty="0">
                <a:solidFill>
                  <a:srgbClr val="FFFF00"/>
                </a:solidFill>
              </a:rPr>
              <a:t>п</a:t>
            </a:r>
            <a:r>
              <a:rPr lang="ru-RU" sz="4000" b="1" dirty="0" smtClean="0">
                <a:solidFill>
                  <a:srgbClr val="FFFF00"/>
                </a:solidFill>
              </a:rPr>
              <a:t>ериод  времени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1575135">
            <a:off x="1955081" y="334170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19829996">
            <a:off x="6437665" y="334088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4653136"/>
            <a:ext cx="2952328" cy="1490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Благоприятные условия</a:t>
            </a:r>
          </a:p>
          <a:p>
            <a:pPr algn="ctr"/>
            <a:r>
              <a:rPr lang="ru-RU" sz="3200" dirty="0" smtClean="0"/>
              <a:t> погоды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4653136"/>
            <a:ext cx="345638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Н</a:t>
            </a:r>
            <a:r>
              <a:rPr lang="ru-RU" sz="3200" dirty="0" smtClean="0"/>
              <a:t>еблагоприятные условия</a:t>
            </a:r>
          </a:p>
          <a:p>
            <a:pPr algn="ctr"/>
            <a:r>
              <a:rPr lang="ru-RU" sz="3200" dirty="0" smtClean="0"/>
              <a:t> погоды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e62b2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667.photobucket.com/albums/vv39/fullersstuff/ZOT/lightning-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5" y="404664"/>
            <a:ext cx="48245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kern="10" dirty="0" smtClean="0">
                <a:ln w="12700">
                  <a:round/>
                  <a:headEnd/>
                  <a:tailEnd/>
                </a:ln>
                <a:solidFill>
                  <a:srgbClr val="FFFF00"/>
                </a:solidFill>
              </a:rPr>
              <a:t>Гроза -</a:t>
            </a:r>
            <a:endParaRPr lang="ru-RU" sz="6600" b="1" kern="10" dirty="0">
              <a:ln w="12700">
                <a:round/>
                <a:headEnd/>
                <a:tailEnd/>
              </a:ln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260648"/>
            <a:ext cx="43924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endParaRPr lang="ru-RU" sz="3200" b="1" dirty="0" smtClean="0"/>
          </a:p>
          <a:p>
            <a:pPr>
              <a:buFontTx/>
              <a:buNone/>
            </a:pPr>
            <a:r>
              <a:rPr lang="ru-RU" sz="3200" b="1" dirty="0" smtClean="0"/>
              <a:t>атмосферное явление, при котором в кучево-дождевых облаках или между облаком и земной поверхностью возникают молнии.</a:t>
            </a:r>
            <a:endParaRPr lang="ru-RU" sz="3200" b="1" dirty="0"/>
          </a:p>
        </p:txBody>
      </p:sp>
      <p:pic>
        <p:nvPicPr>
          <p:cNvPr id="7" name="Гроза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560" y="3861048"/>
            <a:ext cx="3208040" cy="2406030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667.photobucket.com/albums/vv39/fullersstuff/ZOT/lightning-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476672"/>
            <a:ext cx="4248472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u="sng" dirty="0" smtClean="0">
                <a:solidFill>
                  <a:srgbClr val="FFFF00"/>
                </a:solidFill>
              </a:rPr>
              <a:t>Укрываться во время грозы необходимо: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FFFF00"/>
                </a:solidFill>
              </a:rPr>
              <a:t>1. В лесу – среди невысоких деревьев с густыми кронами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FFFF00"/>
                </a:solidFill>
              </a:rPr>
              <a:t>2. В горах и на открытой местности – в яме, овраге или канаве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1556792"/>
            <a:ext cx="3816424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Нельзя: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FFFF00"/>
                </a:solidFill>
              </a:rPr>
              <a:t>1. Располагаться рядом с железной дорогой, водоемом, у высоких объектов (деревьев)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FFFF00"/>
                </a:solidFill>
              </a:rPr>
              <a:t>2. Прислоняться к поверхности скал, стволов, деревьев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FFFF00"/>
                </a:solidFill>
              </a:rPr>
              <a:t>3.Останавливаться на опушках и лесных полянах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http://www.ptr-vlad.ru/uploads/posts/2014-05/1400017423_groza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293096"/>
            <a:ext cx="2228081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tatic.ngs.ru/news/preview/83f359ae485257000a063eea0d6894000119a76c_9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11304" y="260648"/>
            <a:ext cx="53213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МЕТЕЛЬ. ПУРГА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2884236"/>
            <a:ext cx="367240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3200" b="1" dirty="0" smtClean="0"/>
              <a:t>ПУРГА -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200" dirty="0" smtClean="0"/>
              <a:t>название сильной метели, главным образом в северных районах Российской Федерации.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tatic.ngs.ru/news/preview/83f359ae485257000a063eea0d6894000119a76c_9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3968" y="476672"/>
            <a:ext cx="4320480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Пурга опасна, т.к.: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4000" b="1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3200" b="1" dirty="0" smtClean="0"/>
              <a:t>1. Можно легко заблудиться, выбиться из сил и погибнуть.</a:t>
            </a:r>
          </a:p>
          <a:p>
            <a:pPr>
              <a:lnSpc>
                <a:spcPct val="90000"/>
              </a:lnSpc>
            </a:pPr>
            <a:endParaRPr lang="ru-RU" sz="3200" b="1" dirty="0" smtClean="0"/>
          </a:p>
          <a:p>
            <a:pPr>
              <a:lnSpc>
                <a:spcPct val="90000"/>
              </a:lnSpc>
            </a:pPr>
            <a:r>
              <a:rPr lang="ru-RU" sz="3200" b="1" dirty="0" smtClean="0"/>
              <a:t>2. Нарушается нормальное дыхание.</a:t>
            </a:r>
          </a:p>
          <a:p>
            <a:pPr>
              <a:lnSpc>
                <a:spcPct val="90000"/>
              </a:lnSpc>
            </a:pPr>
            <a:endParaRPr lang="ru-RU" sz="3200" b="1" dirty="0" smtClean="0"/>
          </a:p>
          <a:p>
            <a:pPr>
              <a:lnSpc>
                <a:spcPct val="90000"/>
              </a:lnSpc>
            </a:pPr>
            <a:r>
              <a:rPr lang="ru-RU" sz="3200" b="1" dirty="0" smtClean="0"/>
              <a:t>3. Теряется ориентировка.</a:t>
            </a:r>
          </a:p>
          <a:p>
            <a:pPr>
              <a:lnSpc>
                <a:spcPct val="90000"/>
              </a:lnSpc>
            </a:pPr>
            <a:endParaRPr lang="ru-RU" sz="3200" b="1" dirty="0" smtClean="0"/>
          </a:p>
          <a:p>
            <a:pPr>
              <a:lnSpc>
                <a:spcPct val="90000"/>
              </a:lnSpc>
            </a:pPr>
            <a:r>
              <a:rPr lang="ru-RU" sz="3200" b="1" dirty="0" smtClean="0"/>
              <a:t>4. Теряется тепло.</a:t>
            </a:r>
            <a:endParaRPr lang="ru-RU" sz="32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tatic.ngs.ru/news/preview/83f359ae485257000a063eea0d6894000119a76c_9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39952" y="548681"/>
            <a:ext cx="4608512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МЕРЫ  БЕЗОПАСНОСТИ:</a:t>
            </a:r>
          </a:p>
          <a:p>
            <a:pPr>
              <a:lnSpc>
                <a:spcPct val="90000"/>
              </a:lnSpc>
            </a:pPr>
            <a:endParaRPr lang="ru-RU" sz="2800" b="1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1. Не допускать намокания одежды.</a:t>
            </a:r>
          </a:p>
          <a:p>
            <a:pPr>
              <a:lnSpc>
                <a:spcPct val="90000"/>
              </a:lnSpc>
            </a:pPr>
            <a:endParaRPr lang="ru-RU" sz="2800" b="1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2. Шевелить пальцами рук и ног.</a:t>
            </a:r>
          </a:p>
          <a:p>
            <a:pPr>
              <a:lnSpc>
                <a:spcPct val="90000"/>
              </a:lnSpc>
            </a:pPr>
            <a:endParaRPr lang="ru-RU" sz="2800" b="1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3. Руки греть на груди под одеждой или подмышками.</a:t>
            </a:r>
          </a:p>
          <a:p>
            <a:pPr>
              <a:lnSpc>
                <a:spcPct val="90000"/>
              </a:lnSpc>
            </a:pPr>
            <a:endParaRPr lang="ru-RU" sz="2800" b="1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4. Спрятаться в укрытие, например, из снега.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351</Words>
  <Application>Microsoft Office PowerPoint</Application>
  <PresentationFormat>Экран (4:3)</PresentationFormat>
  <Paragraphs>61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Какие дополнительные сложности необходимо учитывать в дождливую погоду?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Виктория</cp:lastModifiedBy>
  <cp:revision>22</cp:revision>
  <dcterms:created xsi:type="dcterms:W3CDTF">2016-02-10T15:04:50Z</dcterms:created>
  <dcterms:modified xsi:type="dcterms:W3CDTF">2018-02-06T17:02:58Z</dcterms:modified>
</cp:coreProperties>
</file>