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60" r:id="rId4"/>
    <p:sldId id="256" r:id="rId5"/>
    <p:sldId id="262" r:id="rId6"/>
    <p:sldId id="257" r:id="rId7"/>
    <p:sldId id="258" r:id="rId8"/>
    <p:sldId id="263" r:id="rId9"/>
    <p:sldId id="264" r:id="rId10"/>
    <p:sldId id="259" r:id="rId11"/>
    <p:sldId id="274" r:id="rId12"/>
    <p:sldId id="261" r:id="rId13"/>
    <p:sldId id="275" r:id="rId14"/>
    <p:sldId id="276" r:id="rId15"/>
    <p:sldId id="278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500175"/>
            <a:ext cx="9144000" cy="535782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571480"/>
            <a:ext cx="88289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« Наши  руки  не для  скуки»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42852"/>
            <a:ext cx="26698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ambria" pitchFamily="18" charset="0"/>
              </a:rPr>
              <a:t>КРУЖОК</a:t>
            </a:r>
            <a:endParaRPr lang="ru-RU" sz="4800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Новая папка (2)\Изображение 2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98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657671"/>
            <a:ext cx="92830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/>
            <a:r>
              <a:rPr lang="ru-RU" sz="3600" dirty="0" smtClean="0">
                <a:solidFill>
                  <a:srgbClr val="FFFF00"/>
                </a:solidFill>
              </a:rPr>
              <a:t>3 ЭТАП – выложить последовательно палочки,</a:t>
            </a:r>
          </a:p>
          <a:p>
            <a:pPr marL="742950" indent="-742950"/>
            <a:r>
              <a:rPr lang="ru-RU" sz="3600" dirty="0" smtClean="0">
                <a:solidFill>
                  <a:srgbClr val="FFFF00"/>
                </a:solidFill>
              </a:rPr>
              <a:t>сочетая цвета.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Новая папка (2)\Изображение 22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151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786454"/>
            <a:ext cx="1619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3  ЭТАП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Documents and Settings\User\Рабочий стол\Новая папка (2)\Изображение 22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98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83382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4 ЭТАП – с помощью клеевого пистолета 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приклеить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палочки к баночке.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Новая папка (2)\Изображение 2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461192" y="538923"/>
            <a:ext cx="6824946" cy="581320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73782" y="0"/>
            <a:ext cx="337021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5 ЭТАП –</a:t>
            </a:r>
          </a:p>
          <a:p>
            <a:r>
              <a:rPr lang="ru-RU" sz="3600" dirty="0" smtClean="0"/>
              <a:t> декорирование</a:t>
            </a:r>
          </a:p>
          <a:p>
            <a:r>
              <a:rPr lang="ru-RU" sz="3600" dirty="0" smtClean="0"/>
              <a:t>(украшение </a:t>
            </a:r>
          </a:p>
          <a:p>
            <a:r>
              <a:rPr lang="ru-RU" sz="3600" dirty="0" smtClean="0"/>
              <a:t>бусинами,</a:t>
            </a:r>
          </a:p>
          <a:p>
            <a:r>
              <a:rPr lang="ru-RU" sz="3600" dirty="0" smtClean="0"/>
              <a:t> ленточками</a:t>
            </a:r>
          </a:p>
          <a:p>
            <a:r>
              <a:rPr lang="ru-RU" sz="3600" dirty="0" smtClean="0"/>
              <a:t> и т.п.)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Новая папка (2)\Изображение 22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9105" y="0"/>
            <a:ext cx="5144896" cy="6858000"/>
          </a:xfrm>
          <a:prstGeom prst="rect">
            <a:avLst/>
          </a:prstGeom>
          <a:noFill/>
        </p:spPr>
      </p:pic>
      <p:pic>
        <p:nvPicPr>
          <p:cNvPr id="11267" name="Picture 3" descr="C:\Documents and Settings\User\Рабочий стол\Новая папка (2)\Изображение 2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Новая папка (2)\Изображение 22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Новая папка (2)\Изображение 22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142984"/>
            <a:ext cx="879304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Органайзер  из бельевых</a:t>
            </a:r>
          </a:p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прищепок.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" name="5-конечная звезда 16"/>
          <p:cNvSpPr/>
          <p:nvPr/>
        </p:nvSpPr>
        <p:spPr>
          <a:xfrm>
            <a:off x="1857356" y="2428868"/>
            <a:ext cx="571504" cy="57150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2357422" y="3143248"/>
            <a:ext cx="571504" cy="571504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285720" y="214290"/>
            <a:ext cx="571504" cy="57150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1214414" y="1714488"/>
            <a:ext cx="571504" cy="571504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642910" y="1071546"/>
            <a:ext cx="571504" cy="571504"/>
          </a:xfrm>
          <a:prstGeom prst="star5">
            <a:avLst>
              <a:gd name="adj" fmla="val 16340"/>
              <a:gd name="hf" fmla="val 105146"/>
              <a:gd name="vf" fmla="val 11055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000100" y="0"/>
            <a:ext cx="7551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Жестяная  баночка (из-под </a:t>
            </a:r>
            <a:r>
              <a:rPr lang="ru-RU" sz="3600" dirty="0" err="1" smtClean="0">
                <a:solidFill>
                  <a:srgbClr val="FF0000"/>
                </a:solidFill>
              </a:rPr>
              <a:t>кукузуры</a:t>
            </a:r>
            <a:r>
              <a:rPr lang="ru-RU" sz="3600" dirty="0" smtClean="0">
                <a:solidFill>
                  <a:srgbClr val="FF0000"/>
                </a:solidFill>
              </a:rPr>
              <a:t>, 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горошка)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5852" y="1071546"/>
            <a:ext cx="7134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Бельевые  прищепки (бамбуковые)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28794" y="1785926"/>
            <a:ext cx="4904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Гуашь, бесцветный  лак.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28860" y="242886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Акриловые  краски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00364" y="3143248"/>
            <a:ext cx="5103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Клей (клеевой  пистолет)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86578" y="1785926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Или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Новая папка (2)\Изображение 22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4000504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Новая папка (2)\Изображение 22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00563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1 сентября\DSCN4713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4000496" cy="4143380"/>
          </a:xfrm>
          <a:prstGeom prst="rect">
            <a:avLst/>
          </a:prstGeom>
          <a:noFill/>
        </p:spPr>
      </p:pic>
      <p:pic>
        <p:nvPicPr>
          <p:cNvPr id="1027" name="Picture 3" descr="F:\1 сентября\DSCN4711 —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1893" y="0"/>
            <a:ext cx="5142108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Documents and Settings\User\Рабочий стол\Новая папка (2)\Изображение 22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pic>
        <p:nvPicPr>
          <p:cNvPr id="4" name="Picture 4" descr="C:\Documents and Settings\User\Рабочий стол\Новая папка (2)\Изображение 22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0"/>
            <a:ext cx="4643438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Новая папка (2)\Изображение 22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98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357166"/>
            <a:ext cx="89066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1 ЭТАП</a:t>
            </a:r>
            <a:r>
              <a:rPr lang="en-US" sz="3600" dirty="0" smtClean="0">
                <a:solidFill>
                  <a:srgbClr val="FFFF00"/>
                </a:solidFill>
              </a:rPr>
              <a:t>  </a:t>
            </a:r>
            <a:r>
              <a:rPr lang="ru-RU" sz="3600" dirty="0" smtClean="0">
                <a:solidFill>
                  <a:srgbClr val="FFFF00"/>
                </a:solidFill>
              </a:rPr>
              <a:t>- отделить пружинки от деревянной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основы.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картинки\6019_html_30a59e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Documents and Settings\User\Рабочий стол\Новая папка (2)\Изображение 2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86314" cy="4357694"/>
          </a:xfrm>
          <a:prstGeom prst="rect">
            <a:avLst/>
          </a:prstGeom>
          <a:noFill/>
        </p:spPr>
      </p:pic>
      <p:pic>
        <p:nvPicPr>
          <p:cNvPr id="4" name="Picture 3" descr="C:\Documents and Settings\User\Рабочий стол\Новая папка (2)\Изображение 22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0"/>
            <a:ext cx="4357686" cy="43576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84184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2 ЭТАП – покрасить деревянные  палочки </a:t>
            </a:r>
          </a:p>
          <a:p>
            <a:r>
              <a:rPr lang="ru-RU" sz="3600" dirty="0" smtClean="0">
                <a:solidFill>
                  <a:srgbClr val="FFFF00"/>
                </a:solidFill>
              </a:rPr>
              <a:t>В любые цвета. 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Новая папка (2)\Изображение 22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2" cy="4000504"/>
          </a:xfrm>
          <a:prstGeom prst="rect">
            <a:avLst/>
          </a:prstGeom>
          <a:noFill/>
        </p:spPr>
      </p:pic>
      <p:pic>
        <p:nvPicPr>
          <p:cNvPr id="4" name="Picture 5" descr="C:\Documents and Settings\User\Рабочий стол\Новая папка (2)\Изображение 22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3171" y="0"/>
            <a:ext cx="4720829" cy="40005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303455"/>
            <a:ext cx="827630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Если покрасили гуашью – то нужно 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п</a:t>
            </a:r>
            <a:r>
              <a:rPr lang="ru-RU" sz="4000" dirty="0" smtClean="0">
                <a:solidFill>
                  <a:srgbClr val="002060"/>
                </a:solidFill>
              </a:rPr>
              <a:t>окрыть  лаком. Если покрасили 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акриловыми красками, то покрывать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 лаком  не нужно.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119</Words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СОШ</cp:lastModifiedBy>
  <cp:revision>29</cp:revision>
  <dcterms:modified xsi:type="dcterms:W3CDTF">2018-01-30T07:15:38Z</dcterms:modified>
</cp:coreProperties>
</file>