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6" r:id="rId2"/>
    <p:sldId id="256" r:id="rId3"/>
    <p:sldId id="295" r:id="rId4"/>
    <p:sldId id="259" r:id="rId5"/>
    <p:sldId id="264" r:id="rId6"/>
    <p:sldId id="261" r:id="rId7"/>
    <p:sldId id="266" r:id="rId8"/>
    <p:sldId id="274" r:id="rId9"/>
    <p:sldId id="308" r:id="rId10"/>
    <p:sldId id="269" r:id="rId11"/>
    <p:sldId id="297" r:id="rId12"/>
    <p:sldId id="294" r:id="rId13"/>
    <p:sldId id="309" r:id="rId14"/>
    <p:sldId id="271" r:id="rId15"/>
    <p:sldId id="298" r:id="rId16"/>
    <p:sldId id="310" r:id="rId17"/>
    <p:sldId id="305" r:id="rId18"/>
    <p:sldId id="299" r:id="rId19"/>
    <p:sldId id="301" r:id="rId20"/>
    <p:sldId id="302" r:id="rId21"/>
    <p:sldId id="303" r:id="rId22"/>
    <p:sldId id="304" r:id="rId23"/>
    <p:sldId id="306" r:id="rId24"/>
    <p:sldId id="307" r:id="rId25"/>
    <p:sldId id="311" r:id="rId26"/>
    <p:sldId id="263" r:id="rId27"/>
  </p:sldIdLst>
  <p:sldSz cx="6121400" cy="4321175"/>
  <p:notesSz cx="6858000" cy="9144000"/>
  <p:defaultTextStyle>
    <a:defPPr>
      <a:defRPr lang="ru-RU"/>
    </a:defPPr>
    <a:lvl1pPr marL="0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7674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5348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3021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0695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38368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26043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13715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01389" algn="l" defTabSz="77534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9611" autoAdjust="0"/>
  </p:normalViewPr>
  <p:slideViewPr>
    <p:cSldViewPr>
      <p:cViewPr>
        <p:scale>
          <a:sx n="100" d="100"/>
          <a:sy n="100" d="100"/>
        </p:scale>
        <p:origin x="-1458" y="-318"/>
      </p:cViewPr>
      <p:guideLst>
        <p:guide orient="horz" pos="1361"/>
        <p:guide pos="1928"/>
      </p:guideLst>
    </p:cSldViewPr>
  </p:slideViewPr>
  <p:outlineViewPr>
    <p:cViewPr>
      <p:scale>
        <a:sx n="33" d="100"/>
        <a:sy n="33" d="100"/>
      </p:scale>
      <p:origin x="0" y="117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229151-8C5C-4943-A7BE-E86658863D8B}" type="doc">
      <dgm:prSet loTypeId="urn:microsoft.com/office/officeart/2005/8/layout/orgChart1" loCatId="hierarchy" qsTypeId="urn:microsoft.com/office/officeart/2005/8/quickstyle/3d3" qsCatId="3D" csTypeId="urn:microsoft.com/office/officeart/2005/8/colors/accent4_5" csCatId="accent4" phldr="1"/>
      <dgm:spPr/>
    </dgm:pt>
    <dgm:pt modelId="{FA73630E-EFFA-4F26-BD84-776F875E8B5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ФОРМЫ ДЕЯТЕЛЬНОСТИ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ПО РЕЧЕВОМУ РАЗВИТИЮ</a:t>
          </a:r>
        </a:p>
      </dgm:t>
    </dgm:pt>
    <dgm:pt modelId="{5A4B5450-F532-43D8-8FE8-2D2160B28D88}" type="parTrans" cxnId="{A589AF7D-F831-4759-8B4D-F61C1F2A2045}">
      <dgm:prSet/>
      <dgm:spPr/>
      <dgm:t>
        <a:bodyPr/>
        <a:lstStyle/>
        <a:p>
          <a:endParaRPr lang="ru-RU"/>
        </a:p>
      </dgm:t>
    </dgm:pt>
    <dgm:pt modelId="{7A8063F6-4B10-4B63-8798-988BE5F845DD}" type="sibTrans" cxnId="{A589AF7D-F831-4759-8B4D-F61C1F2A2045}">
      <dgm:prSet/>
      <dgm:spPr/>
      <dgm:t>
        <a:bodyPr/>
        <a:lstStyle/>
        <a:p>
          <a:endParaRPr lang="ru-RU"/>
        </a:p>
      </dgm:t>
    </dgm:pt>
    <dgm:pt modelId="{E67F5603-E187-4EBE-9E10-7D8194D89FA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РЕГЛАМЕНТИРОВАННАЯ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СПЕЦИАЛЬНО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ОРГАНИЗОВАННЫЕ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ЗАНЯТИЯ</a:t>
          </a:r>
        </a:p>
      </dgm:t>
    </dgm:pt>
    <dgm:pt modelId="{9615F7B3-2E30-413C-A450-CCC7CED81AAE}" type="parTrans" cxnId="{51789AC7-85CA-49C5-955F-E1975C3480A1}">
      <dgm:prSet/>
      <dgm:spPr/>
      <dgm:t>
        <a:bodyPr/>
        <a:lstStyle/>
        <a:p>
          <a:endParaRPr lang="ru-RU"/>
        </a:p>
      </dgm:t>
    </dgm:pt>
    <dgm:pt modelId="{18356161-91BF-4870-A793-BB54B942911D}" type="sibTrans" cxnId="{51789AC7-85CA-49C5-955F-E1975C3480A1}">
      <dgm:prSet/>
      <dgm:spPr/>
      <dgm:t>
        <a:bodyPr/>
        <a:lstStyle/>
        <a:p>
          <a:endParaRPr lang="ru-RU"/>
        </a:p>
      </dgm:t>
    </dgm:pt>
    <dgm:pt modelId="{41A89AB1-6DBB-4953-8E3E-E1717519647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СОВМЕСТНАЯ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ПЕДАГОГА С ДЕТЬМИ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9C8DE709-D855-4024-845F-189759D0559A}" type="parTrans" cxnId="{DFE4B749-4BCC-4F57-9CA3-CAC1E783FFAD}">
      <dgm:prSet/>
      <dgm:spPr/>
      <dgm:t>
        <a:bodyPr/>
        <a:lstStyle/>
        <a:p>
          <a:endParaRPr lang="ru-RU"/>
        </a:p>
      </dgm:t>
    </dgm:pt>
    <dgm:pt modelId="{C76DA26F-BF13-45C8-B93B-F6EDA22C8C9F}" type="sibTrans" cxnId="{DFE4B749-4BCC-4F57-9CA3-CAC1E783FFAD}">
      <dgm:prSet/>
      <dgm:spPr/>
      <dgm:t>
        <a:bodyPr/>
        <a:lstStyle/>
        <a:p>
          <a:endParaRPr lang="ru-RU"/>
        </a:p>
      </dgm:t>
    </dgm:pt>
    <dgm:pt modelId="{932AC4D5-B11B-4200-946F-EF08378D12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САМОСТОЯТЕЛЬНАЯ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ДЕТСКАЯ</a:t>
          </a:r>
        </a:p>
      </dgm:t>
    </dgm:pt>
    <dgm:pt modelId="{0DC7ED83-5D99-4E4C-B668-1C9FD16FCD69}" type="parTrans" cxnId="{D09F8484-3A0D-4422-816C-82EFC37AFE50}">
      <dgm:prSet/>
      <dgm:spPr/>
      <dgm:t>
        <a:bodyPr/>
        <a:lstStyle/>
        <a:p>
          <a:endParaRPr lang="ru-RU"/>
        </a:p>
      </dgm:t>
    </dgm:pt>
    <dgm:pt modelId="{55E4359C-1FB8-4EB9-81FE-81042EDF441F}" type="sibTrans" cxnId="{D09F8484-3A0D-4422-816C-82EFC37AFE50}">
      <dgm:prSet/>
      <dgm:spPr/>
      <dgm:t>
        <a:bodyPr/>
        <a:lstStyle/>
        <a:p>
          <a:endParaRPr lang="ru-RU"/>
        </a:p>
      </dgm:t>
    </dgm:pt>
    <dgm:pt modelId="{88223B8C-951F-404D-8F35-6B6324189B20}" type="pres">
      <dgm:prSet presAssocID="{30229151-8C5C-4943-A7BE-E86658863D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753EA39-2660-478E-89DB-BA6B19CE4FDD}" type="pres">
      <dgm:prSet presAssocID="{FA73630E-EFFA-4F26-BD84-776F875E8B5B}" presName="hierRoot1" presStyleCnt="0">
        <dgm:presLayoutVars>
          <dgm:hierBranch/>
        </dgm:presLayoutVars>
      </dgm:prSet>
      <dgm:spPr/>
    </dgm:pt>
    <dgm:pt modelId="{B787C41E-E55D-401A-8869-A35FC91BC940}" type="pres">
      <dgm:prSet presAssocID="{FA73630E-EFFA-4F26-BD84-776F875E8B5B}" presName="rootComposite1" presStyleCnt="0"/>
      <dgm:spPr/>
    </dgm:pt>
    <dgm:pt modelId="{0B59FA53-FDDF-4A06-AC27-DC477AC455F6}" type="pres">
      <dgm:prSet presAssocID="{FA73630E-EFFA-4F26-BD84-776F875E8B5B}" presName="rootText1" presStyleLbl="node0" presStyleIdx="0" presStyleCnt="1" custScaleX="126999" custScaleY="114925" custLinFactNeighborX="2490" custLinFactNeighborY="34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8E24A3-5F96-4876-BB1D-CA1E50E4DD07}" type="pres">
      <dgm:prSet presAssocID="{FA73630E-EFFA-4F26-BD84-776F875E8B5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2A59014-5EE0-4A0B-9782-B125A90CC88C}" type="pres">
      <dgm:prSet presAssocID="{FA73630E-EFFA-4F26-BD84-776F875E8B5B}" presName="hierChild2" presStyleCnt="0"/>
      <dgm:spPr/>
    </dgm:pt>
    <dgm:pt modelId="{36CE8E29-3627-4473-95D3-379E2B7E2E22}" type="pres">
      <dgm:prSet presAssocID="{9615F7B3-2E30-413C-A450-CCC7CED81AAE}" presName="Name35" presStyleLbl="parChTrans1D2" presStyleIdx="0" presStyleCnt="3"/>
      <dgm:spPr/>
      <dgm:t>
        <a:bodyPr/>
        <a:lstStyle/>
        <a:p>
          <a:endParaRPr lang="ru-RU"/>
        </a:p>
      </dgm:t>
    </dgm:pt>
    <dgm:pt modelId="{39C675E7-9899-4678-A6D4-23A434D31916}" type="pres">
      <dgm:prSet presAssocID="{E67F5603-E187-4EBE-9E10-7D8194D89FA4}" presName="hierRoot2" presStyleCnt="0">
        <dgm:presLayoutVars>
          <dgm:hierBranch/>
        </dgm:presLayoutVars>
      </dgm:prSet>
      <dgm:spPr/>
    </dgm:pt>
    <dgm:pt modelId="{76EB288E-DA87-477B-81A6-F0C8509CB45E}" type="pres">
      <dgm:prSet presAssocID="{E67F5603-E187-4EBE-9E10-7D8194D89FA4}" presName="rootComposite" presStyleCnt="0"/>
      <dgm:spPr/>
    </dgm:pt>
    <dgm:pt modelId="{324CCE10-01CB-4767-AA11-6000DD6DC237}" type="pres">
      <dgm:prSet presAssocID="{E67F5603-E187-4EBE-9E10-7D8194D89FA4}" presName="rootText" presStyleLbl="node2" presStyleIdx="0" presStyleCnt="3" custScaleX="104542" custScaleY="116715" custLinFactNeighborX="7077" custLinFactNeighborY="345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729CF6-10FA-4C28-B2DD-3C2ECA2F6F3B}" type="pres">
      <dgm:prSet presAssocID="{E67F5603-E187-4EBE-9E10-7D8194D89FA4}" presName="rootConnector" presStyleLbl="node2" presStyleIdx="0" presStyleCnt="3"/>
      <dgm:spPr/>
      <dgm:t>
        <a:bodyPr/>
        <a:lstStyle/>
        <a:p>
          <a:endParaRPr lang="ru-RU"/>
        </a:p>
      </dgm:t>
    </dgm:pt>
    <dgm:pt modelId="{BBCCC4CC-1AB3-4226-AF99-A9A27417FCD9}" type="pres">
      <dgm:prSet presAssocID="{E67F5603-E187-4EBE-9E10-7D8194D89FA4}" presName="hierChild4" presStyleCnt="0"/>
      <dgm:spPr/>
    </dgm:pt>
    <dgm:pt modelId="{E5759A4C-9469-4476-870E-B34F45E2D9EC}" type="pres">
      <dgm:prSet presAssocID="{E67F5603-E187-4EBE-9E10-7D8194D89FA4}" presName="hierChild5" presStyleCnt="0"/>
      <dgm:spPr/>
    </dgm:pt>
    <dgm:pt modelId="{82C7F799-6541-4A7E-9CAD-F7E00A76951C}" type="pres">
      <dgm:prSet presAssocID="{9C8DE709-D855-4024-845F-189759D0559A}" presName="Name35" presStyleLbl="parChTrans1D2" presStyleIdx="1" presStyleCnt="3"/>
      <dgm:spPr/>
      <dgm:t>
        <a:bodyPr/>
        <a:lstStyle/>
        <a:p>
          <a:endParaRPr lang="ru-RU"/>
        </a:p>
      </dgm:t>
    </dgm:pt>
    <dgm:pt modelId="{0B592171-A92A-485D-82ED-2B06884F6A72}" type="pres">
      <dgm:prSet presAssocID="{41A89AB1-6DBB-4953-8E3E-E17175196476}" presName="hierRoot2" presStyleCnt="0">
        <dgm:presLayoutVars>
          <dgm:hierBranch/>
        </dgm:presLayoutVars>
      </dgm:prSet>
      <dgm:spPr/>
    </dgm:pt>
    <dgm:pt modelId="{AF187359-AD80-4CCA-9CA4-9CE77A4C6663}" type="pres">
      <dgm:prSet presAssocID="{41A89AB1-6DBB-4953-8E3E-E17175196476}" presName="rootComposite" presStyleCnt="0"/>
      <dgm:spPr/>
    </dgm:pt>
    <dgm:pt modelId="{0269ABA3-8377-4DB7-A299-EBA19DDC6AEB}" type="pres">
      <dgm:prSet presAssocID="{41A89AB1-6DBB-4953-8E3E-E17175196476}" presName="rootText" presStyleLbl="node2" presStyleIdx="1" presStyleCnt="3" custScaleX="104055" custScaleY="113487" custLinFactNeighborX="-1261" custLinFactNeighborY="980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CD848D-422A-4985-BF63-39B2FA651941}" type="pres">
      <dgm:prSet presAssocID="{41A89AB1-6DBB-4953-8E3E-E17175196476}" presName="rootConnector" presStyleLbl="node2" presStyleIdx="1" presStyleCnt="3"/>
      <dgm:spPr/>
      <dgm:t>
        <a:bodyPr/>
        <a:lstStyle/>
        <a:p>
          <a:endParaRPr lang="ru-RU"/>
        </a:p>
      </dgm:t>
    </dgm:pt>
    <dgm:pt modelId="{21EDB708-1E1C-4CEC-8E84-C4842DF76F92}" type="pres">
      <dgm:prSet presAssocID="{41A89AB1-6DBB-4953-8E3E-E17175196476}" presName="hierChild4" presStyleCnt="0"/>
      <dgm:spPr/>
    </dgm:pt>
    <dgm:pt modelId="{4179D1BB-8531-4B5C-BA7C-C63060740EDF}" type="pres">
      <dgm:prSet presAssocID="{41A89AB1-6DBB-4953-8E3E-E17175196476}" presName="hierChild5" presStyleCnt="0"/>
      <dgm:spPr/>
    </dgm:pt>
    <dgm:pt modelId="{7541A990-85DD-49CA-B28E-4DF939ABD532}" type="pres">
      <dgm:prSet presAssocID="{0DC7ED83-5D99-4E4C-B668-1C9FD16FCD69}" presName="Name35" presStyleLbl="parChTrans1D2" presStyleIdx="2" presStyleCnt="3"/>
      <dgm:spPr/>
      <dgm:t>
        <a:bodyPr/>
        <a:lstStyle/>
        <a:p>
          <a:endParaRPr lang="ru-RU"/>
        </a:p>
      </dgm:t>
    </dgm:pt>
    <dgm:pt modelId="{92856527-EB08-4571-BEAE-890617E8876B}" type="pres">
      <dgm:prSet presAssocID="{932AC4D5-B11B-4200-946F-EF08378D1258}" presName="hierRoot2" presStyleCnt="0">
        <dgm:presLayoutVars>
          <dgm:hierBranch/>
        </dgm:presLayoutVars>
      </dgm:prSet>
      <dgm:spPr/>
    </dgm:pt>
    <dgm:pt modelId="{12C115A5-37C0-48D5-B299-09714CC9A169}" type="pres">
      <dgm:prSet presAssocID="{932AC4D5-B11B-4200-946F-EF08378D1258}" presName="rootComposite" presStyleCnt="0"/>
      <dgm:spPr/>
    </dgm:pt>
    <dgm:pt modelId="{3A9BE49B-02B3-4531-B34E-0B6474367C74}" type="pres">
      <dgm:prSet presAssocID="{932AC4D5-B11B-4200-946F-EF08378D1258}" presName="rootText" presStyleLbl="node2" presStyleIdx="2" presStyleCnt="3" custScaleX="101775" custScaleY="115426" custLinFactNeighborX="-8522" custLinFactNeighborY="345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FE899E-EF08-4F7F-8A57-A5A46EE126B6}" type="pres">
      <dgm:prSet presAssocID="{932AC4D5-B11B-4200-946F-EF08378D1258}" presName="rootConnector" presStyleLbl="node2" presStyleIdx="2" presStyleCnt="3"/>
      <dgm:spPr/>
      <dgm:t>
        <a:bodyPr/>
        <a:lstStyle/>
        <a:p>
          <a:endParaRPr lang="ru-RU"/>
        </a:p>
      </dgm:t>
    </dgm:pt>
    <dgm:pt modelId="{1664F383-67D0-42BD-8422-7B7747BB3EE9}" type="pres">
      <dgm:prSet presAssocID="{932AC4D5-B11B-4200-946F-EF08378D1258}" presName="hierChild4" presStyleCnt="0"/>
      <dgm:spPr/>
    </dgm:pt>
    <dgm:pt modelId="{4A56EE7E-6D21-45B1-BEF6-8610890AF0B9}" type="pres">
      <dgm:prSet presAssocID="{932AC4D5-B11B-4200-946F-EF08378D1258}" presName="hierChild5" presStyleCnt="0"/>
      <dgm:spPr/>
    </dgm:pt>
    <dgm:pt modelId="{FB4D6976-0B91-4970-A51E-C5F7F4C09F9E}" type="pres">
      <dgm:prSet presAssocID="{FA73630E-EFFA-4F26-BD84-776F875E8B5B}" presName="hierChild3" presStyleCnt="0"/>
      <dgm:spPr/>
    </dgm:pt>
  </dgm:ptLst>
  <dgm:cxnLst>
    <dgm:cxn modelId="{D09F8484-3A0D-4422-816C-82EFC37AFE50}" srcId="{FA73630E-EFFA-4F26-BD84-776F875E8B5B}" destId="{932AC4D5-B11B-4200-946F-EF08378D1258}" srcOrd="2" destOrd="0" parTransId="{0DC7ED83-5D99-4E4C-B668-1C9FD16FCD69}" sibTransId="{55E4359C-1FB8-4EB9-81FE-81042EDF441F}"/>
    <dgm:cxn modelId="{B21B3C81-0C09-4536-9AEF-0BF0C663E774}" type="presOf" srcId="{9C8DE709-D855-4024-845F-189759D0559A}" destId="{82C7F799-6541-4A7E-9CAD-F7E00A76951C}" srcOrd="0" destOrd="0" presId="urn:microsoft.com/office/officeart/2005/8/layout/orgChart1"/>
    <dgm:cxn modelId="{F8F32189-2FE1-47C3-9AF2-64004084C01D}" type="presOf" srcId="{932AC4D5-B11B-4200-946F-EF08378D1258}" destId="{3A9BE49B-02B3-4531-B34E-0B6474367C74}" srcOrd="0" destOrd="0" presId="urn:microsoft.com/office/officeart/2005/8/layout/orgChart1"/>
    <dgm:cxn modelId="{5B26A87B-B4DF-481C-A084-AA2F6481D310}" type="presOf" srcId="{E67F5603-E187-4EBE-9E10-7D8194D89FA4}" destId="{324CCE10-01CB-4767-AA11-6000DD6DC237}" srcOrd="0" destOrd="0" presId="urn:microsoft.com/office/officeart/2005/8/layout/orgChart1"/>
    <dgm:cxn modelId="{0C939AFC-AE46-43C4-9E0A-D5D2158E4D6B}" type="presOf" srcId="{FA73630E-EFFA-4F26-BD84-776F875E8B5B}" destId="{0B59FA53-FDDF-4A06-AC27-DC477AC455F6}" srcOrd="0" destOrd="0" presId="urn:microsoft.com/office/officeart/2005/8/layout/orgChart1"/>
    <dgm:cxn modelId="{C716C229-1049-4143-9D94-DC9BE6DCF896}" type="presOf" srcId="{932AC4D5-B11B-4200-946F-EF08378D1258}" destId="{CBFE899E-EF08-4F7F-8A57-A5A46EE126B6}" srcOrd="1" destOrd="0" presId="urn:microsoft.com/office/officeart/2005/8/layout/orgChart1"/>
    <dgm:cxn modelId="{3D5C02DC-FB49-4C26-941A-43729548E873}" type="presOf" srcId="{0DC7ED83-5D99-4E4C-B668-1C9FD16FCD69}" destId="{7541A990-85DD-49CA-B28E-4DF939ABD532}" srcOrd="0" destOrd="0" presId="urn:microsoft.com/office/officeart/2005/8/layout/orgChart1"/>
    <dgm:cxn modelId="{4A84E01D-23AB-450D-8FDE-B9B619AE7675}" type="presOf" srcId="{FA73630E-EFFA-4F26-BD84-776F875E8B5B}" destId="{EF8E24A3-5F96-4876-BB1D-CA1E50E4DD07}" srcOrd="1" destOrd="0" presId="urn:microsoft.com/office/officeart/2005/8/layout/orgChart1"/>
    <dgm:cxn modelId="{1CBD8545-04C4-4310-AF0F-85C77E97495E}" type="presOf" srcId="{9615F7B3-2E30-413C-A450-CCC7CED81AAE}" destId="{36CE8E29-3627-4473-95D3-379E2B7E2E22}" srcOrd="0" destOrd="0" presId="urn:microsoft.com/office/officeart/2005/8/layout/orgChart1"/>
    <dgm:cxn modelId="{5BC8AB85-7631-435F-84F3-78842EB436AB}" type="presOf" srcId="{E67F5603-E187-4EBE-9E10-7D8194D89FA4}" destId="{F2729CF6-10FA-4C28-B2DD-3C2ECA2F6F3B}" srcOrd="1" destOrd="0" presId="urn:microsoft.com/office/officeart/2005/8/layout/orgChart1"/>
    <dgm:cxn modelId="{DFE4B749-4BCC-4F57-9CA3-CAC1E783FFAD}" srcId="{FA73630E-EFFA-4F26-BD84-776F875E8B5B}" destId="{41A89AB1-6DBB-4953-8E3E-E17175196476}" srcOrd="1" destOrd="0" parTransId="{9C8DE709-D855-4024-845F-189759D0559A}" sibTransId="{C76DA26F-BF13-45C8-B93B-F6EDA22C8C9F}"/>
    <dgm:cxn modelId="{A589AF7D-F831-4759-8B4D-F61C1F2A2045}" srcId="{30229151-8C5C-4943-A7BE-E86658863D8B}" destId="{FA73630E-EFFA-4F26-BD84-776F875E8B5B}" srcOrd="0" destOrd="0" parTransId="{5A4B5450-F532-43D8-8FE8-2D2160B28D88}" sibTransId="{7A8063F6-4B10-4B63-8798-988BE5F845DD}"/>
    <dgm:cxn modelId="{7457D6EB-0C75-4011-ABA7-6252D05C88C9}" type="presOf" srcId="{30229151-8C5C-4943-A7BE-E86658863D8B}" destId="{88223B8C-951F-404D-8F35-6B6324189B20}" srcOrd="0" destOrd="0" presId="urn:microsoft.com/office/officeart/2005/8/layout/orgChart1"/>
    <dgm:cxn modelId="{083458D8-B068-4A86-88EE-D1424C64C2A2}" type="presOf" srcId="{41A89AB1-6DBB-4953-8E3E-E17175196476}" destId="{0269ABA3-8377-4DB7-A299-EBA19DDC6AEB}" srcOrd="0" destOrd="0" presId="urn:microsoft.com/office/officeart/2005/8/layout/orgChart1"/>
    <dgm:cxn modelId="{51789AC7-85CA-49C5-955F-E1975C3480A1}" srcId="{FA73630E-EFFA-4F26-BD84-776F875E8B5B}" destId="{E67F5603-E187-4EBE-9E10-7D8194D89FA4}" srcOrd="0" destOrd="0" parTransId="{9615F7B3-2E30-413C-A450-CCC7CED81AAE}" sibTransId="{18356161-91BF-4870-A793-BB54B942911D}"/>
    <dgm:cxn modelId="{5010F0F5-0BF7-4C3E-BBF3-9DBD74CEAB92}" type="presOf" srcId="{41A89AB1-6DBB-4953-8E3E-E17175196476}" destId="{69CD848D-422A-4985-BF63-39B2FA651941}" srcOrd="1" destOrd="0" presId="urn:microsoft.com/office/officeart/2005/8/layout/orgChart1"/>
    <dgm:cxn modelId="{3AADA8A7-5B4E-44B9-9776-2EEE09702EDC}" type="presParOf" srcId="{88223B8C-951F-404D-8F35-6B6324189B20}" destId="{6753EA39-2660-478E-89DB-BA6B19CE4FDD}" srcOrd="0" destOrd="0" presId="urn:microsoft.com/office/officeart/2005/8/layout/orgChart1"/>
    <dgm:cxn modelId="{4C113764-4773-47AC-AAF3-A099474FD79B}" type="presParOf" srcId="{6753EA39-2660-478E-89DB-BA6B19CE4FDD}" destId="{B787C41E-E55D-401A-8869-A35FC91BC940}" srcOrd="0" destOrd="0" presId="urn:microsoft.com/office/officeart/2005/8/layout/orgChart1"/>
    <dgm:cxn modelId="{CFCBABFA-B758-4F73-AB73-8701EF0870B5}" type="presParOf" srcId="{B787C41E-E55D-401A-8869-A35FC91BC940}" destId="{0B59FA53-FDDF-4A06-AC27-DC477AC455F6}" srcOrd="0" destOrd="0" presId="urn:microsoft.com/office/officeart/2005/8/layout/orgChart1"/>
    <dgm:cxn modelId="{843ED6F6-D5FD-47C3-97C0-F81AC5D2DDAA}" type="presParOf" srcId="{B787C41E-E55D-401A-8869-A35FC91BC940}" destId="{EF8E24A3-5F96-4876-BB1D-CA1E50E4DD07}" srcOrd="1" destOrd="0" presId="urn:microsoft.com/office/officeart/2005/8/layout/orgChart1"/>
    <dgm:cxn modelId="{B5FF31F0-3FF7-49F4-BBDD-73196CC28BB5}" type="presParOf" srcId="{6753EA39-2660-478E-89DB-BA6B19CE4FDD}" destId="{72A59014-5EE0-4A0B-9782-B125A90CC88C}" srcOrd="1" destOrd="0" presId="urn:microsoft.com/office/officeart/2005/8/layout/orgChart1"/>
    <dgm:cxn modelId="{0F69607D-ACC9-43F8-B5D1-5522DB6A6DE4}" type="presParOf" srcId="{72A59014-5EE0-4A0B-9782-B125A90CC88C}" destId="{36CE8E29-3627-4473-95D3-379E2B7E2E22}" srcOrd="0" destOrd="0" presId="urn:microsoft.com/office/officeart/2005/8/layout/orgChart1"/>
    <dgm:cxn modelId="{218DAF39-3BDE-423C-86D5-7889481BA500}" type="presParOf" srcId="{72A59014-5EE0-4A0B-9782-B125A90CC88C}" destId="{39C675E7-9899-4678-A6D4-23A434D31916}" srcOrd="1" destOrd="0" presId="urn:microsoft.com/office/officeart/2005/8/layout/orgChart1"/>
    <dgm:cxn modelId="{E35195ED-E7DA-41A7-B6A5-942CCCB8E23F}" type="presParOf" srcId="{39C675E7-9899-4678-A6D4-23A434D31916}" destId="{76EB288E-DA87-477B-81A6-F0C8509CB45E}" srcOrd="0" destOrd="0" presId="urn:microsoft.com/office/officeart/2005/8/layout/orgChart1"/>
    <dgm:cxn modelId="{D5EA71B7-30CB-4208-A867-CA12BFB6F254}" type="presParOf" srcId="{76EB288E-DA87-477B-81A6-F0C8509CB45E}" destId="{324CCE10-01CB-4767-AA11-6000DD6DC237}" srcOrd="0" destOrd="0" presId="urn:microsoft.com/office/officeart/2005/8/layout/orgChart1"/>
    <dgm:cxn modelId="{BBF81A5A-791D-46C8-B192-9327E378139A}" type="presParOf" srcId="{76EB288E-DA87-477B-81A6-F0C8509CB45E}" destId="{F2729CF6-10FA-4C28-B2DD-3C2ECA2F6F3B}" srcOrd="1" destOrd="0" presId="urn:microsoft.com/office/officeart/2005/8/layout/orgChart1"/>
    <dgm:cxn modelId="{8AF81CC9-23B2-439E-BDB2-0B778FC9B072}" type="presParOf" srcId="{39C675E7-9899-4678-A6D4-23A434D31916}" destId="{BBCCC4CC-1AB3-4226-AF99-A9A27417FCD9}" srcOrd="1" destOrd="0" presId="urn:microsoft.com/office/officeart/2005/8/layout/orgChart1"/>
    <dgm:cxn modelId="{6B9EFAF1-EB83-402C-B439-5D9B2B9BA71D}" type="presParOf" srcId="{39C675E7-9899-4678-A6D4-23A434D31916}" destId="{E5759A4C-9469-4476-870E-B34F45E2D9EC}" srcOrd="2" destOrd="0" presId="urn:microsoft.com/office/officeart/2005/8/layout/orgChart1"/>
    <dgm:cxn modelId="{03201D7D-E2C0-4B21-8E5C-A3C80AE4827D}" type="presParOf" srcId="{72A59014-5EE0-4A0B-9782-B125A90CC88C}" destId="{82C7F799-6541-4A7E-9CAD-F7E00A76951C}" srcOrd="2" destOrd="0" presId="urn:microsoft.com/office/officeart/2005/8/layout/orgChart1"/>
    <dgm:cxn modelId="{8FDF58A2-5665-419C-93BF-71629E158464}" type="presParOf" srcId="{72A59014-5EE0-4A0B-9782-B125A90CC88C}" destId="{0B592171-A92A-485D-82ED-2B06884F6A72}" srcOrd="3" destOrd="0" presId="urn:microsoft.com/office/officeart/2005/8/layout/orgChart1"/>
    <dgm:cxn modelId="{0D202784-199D-4931-89CE-5BA29852A589}" type="presParOf" srcId="{0B592171-A92A-485D-82ED-2B06884F6A72}" destId="{AF187359-AD80-4CCA-9CA4-9CE77A4C6663}" srcOrd="0" destOrd="0" presId="urn:microsoft.com/office/officeart/2005/8/layout/orgChart1"/>
    <dgm:cxn modelId="{F3CAB95A-F543-4D92-B42E-1B379D618FF6}" type="presParOf" srcId="{AF187359-AD80-4CCA-9CA4-9CE77A4C6663}" destId="{0269ABA3-8377-4DB7-A299-EBA19DDC6AEB}" srcOrd="0" destOrd="0" presId="urn:microsoft.com/office/officeart/2005/8/layout/orgChart1"/>
    <dgm:cxn modelId="{3CC78F73-3C75-437F-9A64-B26AE169E3B8}" type="presParOf" srcId="{AF187359-AD80-4CCA-9CA4-9CE77A4C6663}" destId="{69CD848D-422A-4985-BF63-39B2FA651941}" srcOrd="1" destOrd="0" presId="urn:microsoft.com/office/officeart/2005/8/layout/orgChart1"/>
    <dgm:cxn modelId="{BD8158ED-3D75-4DBB-8CE3-10B3573F5157}" type="presParOf" srcId="{0B592171-A92A-485D-82ED-2B06884F6A72}" destId="{21EDB708-1E1C-4CEC-8E84-C4842DF76F92}" srcOrd="1" destOrd="0" presId="urn:microsoft.com/office/officeart/2005/8/layout/orgChart1"/>
    <dgm:cxn modelId="{EE1A29F5-2F50-45CC-9D58-701E343E4D9E}" type="presParOf" srcId="{0B592171-A92A-485D-82ED-2B06884F6A72}" destId="{4179D1BB-8531-4B5C-BA7C-C63060740EDF}" srcOrd="2" destOrd="0" presId="urn:microsoft.com/office/officeart/2005/8/layout/orgChart1"/>
    <dgm:cxn modelId="{6153034A-F670-452E-8095-D66E81F9BFDD}" type="presParOf" srcId="{72A59014-5EE0-4A0B-9782-B125A90CC88C}" destId="{7541A990-85DD-49CA-B28E-4DF939ABD532}" srcOrd="4" destOrd="0" presId="urn:microsoft.com/office/officeart/2005/8/layout/orgChart1"/>
    <dgm:cxn modelId="{DFB072CF-5B7B-4BAD-843C-35886CBE775D}" type="presParOf" srcId="{72A59014-5EE0-4A0B-9782-B125A90CC88C}" destId="{92856527-EB08-4571-BEAE-890617E8876B}" srcOrd="5" destOrd="0" presId="urn:microsoft.com/office/officeart/2005/8/layout/orgChart1"/>
    <dgm:cxn modelId="{4F1B9780-3EDA-49D6-8E43-7A6D27C68A9D}" type="presParOf" srcId="{92856527-EB08-4571-BEAE-890617E8876B}" destId="{12C115A5-37C0-48D5-B299-09714CC9A169}" srcOrd="0" destOrd="0" presId="urn:microsoft.com/office/officeart/2005/8/layout/orgChart1"/>
    <dgm:cxn modelId="{4401F20C-BE20-4ADD-8502-8729836DB13C}" type="presParOf" srcId="{12C115A5-37C0-48D5-B299-09714CC9A169}" destId="{3A9BE49B-02B3-4531-B34E-0B6474367C74}" srcOrd="0" destOrd="0" presId="urn:microsoft.com/office/officeart/2005/8/layout/orgChart1"/>
    <dgm:cxn modelId="{546871A3-0243-4BF5-8A38-D9C8EF80A229}" type="presParOf" srcId="{12C115A5-37C0-48D5-B299-09714CC9A169}" destId="{CBFE899E-EF08-4F7F-8A57-A5A46EE126B6}" srcOrd="1" destOrd="0" presId="urn:microsoft.com/office/officeart/2005/8/layout/orgChart1"/>
    <dgm:cxn modelId="{CB5CDE31-9447-4F97-A033-B389BD3AC95D}" type="presParOf" srcId="{92856527-EB08-4571-BEAE-890617E8876B}" destId="{1664F383-67D0-42BD-8422-7B7747BB3EE9}" srcOrd="1" destOrd="0" presId="urn:microsoft.com/office/officeart/2005/8/layout/orgChart1"/>
    <dgm:cxn modelId="{A4BA3AD1-9544-4F81-92F2-4F4345A30680}" type="presParOf" srcId="{92856527-EB08-4571-BEAE-890617E8876B}" destId="{4A56EE7E-6D21-45B1-BEF6-8610890AF0B9}" srcOrd="2" destOrd="0" presId="urn:microsoft.com/office/officeart/2005/8/layout/orgChart1"/>
    <dgm:cxn modelId="{F043E61D-03EB-47D0-9176-BD2BB6F26549}" type="presParOf" srcId="{6753EA39-2660-478E-89DB-BA6B19CE4FDD}" destId="{FB4D6976-0B91-4970-A51E-C5F7F4C09F9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98E8E5-D000-482D-B0D7-9623F4D2353C}" type="doc">
      <dgm:prSet loTypeId="urn:microsoft.com/office/officeart/2005/8/layout/cycle3" loCatId="cycle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EE58741E-C379-427C-8767-7552677C650E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Музыкальный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CE20C0A-AB55-409C-9EC3-21305C0E5C33}" type="parTrans" cxnId="{0D55EF8F-6983-497A-A81C-53DA4333BA49}">
      <dgm:prSet/>
      <dgm:spPr/>
      <dgm:t>
        <a:bodyPr/>
        <a:lstStyle/>
        <a:p>
          <a:endParaRPr lang="ru-RU"/>
        </a:p>
      </dgm:t>
    </dgm:pt>
    <dgm:pt modelId="{E7098D8F-45C0-4A97-928A-9624D1EE0E90}" type="sibTrans" cxnId="{0D55EF8F-6983-497A-A81C-53DA4333BA49}">
      <dgm:prSet/>
      <dgm:spPr/>
      <dgm:t>
        <a:bodyPr/>
        <a:lstStyle/>
        <a:p>
          <a:endParaRPr lang="ru-RU" sz="1400"/>
        </a:p>
      </dgm:t>
    </dgm:pt>
    <dgm:pt modelId="{D39E5880-D73D-430A-AB4B-CD3ED155D447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474DF7E-3179-4989-8807-BE5976B92686}" type="parTrans" cxnId="{CB8E6654-CB18-466A-A820-CD473F5EFE66}">
      <dgm:prSet/>
      <dgm:spPr/>
      <dgm:t>
        <a:bodyPr/>
        <a:lstStyle/>
        <a:p>
          <a:endParaRPr lang="ru-RU"/>
        </a:p>
      </dgm:t>
    </dgm:pt>
    <dgm:pt modelId="{3342B335-7847-4EB3-B2CB-0703CD8499EE}" type="sibTrans" cxnId="{CB8E6654-CB18-466A-A820-CD473F5EFE66}">
      <dgm:prSet/>
      <dgm:spPr/>
      <dgm:t>
        <a:bodyPr/>
        <a:lstStyle/>
        <a:p>
          <a:endParaRPr lang="ru-RU" sz="1400"/>
        </a:p>
      </dgm:t>
    </dgm:pt>
    <dgm:pt modelId="{F7C63803-74C4-4365-A7EA-EAD56B71F2BF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Математический</a:t>
          </a:r>
          <a:r>
            <a:rPr lang="ru-RU" sz="1400" dirty="0" smtClean="0"/>
            <a:t> </a:t>
          </a:r>
          <a:endParaRPr lang="ru-RU" sz="1400" dirty="0"/>
        </a:p>
      </dgm:t>
    </dgm:pt>
    <dgm:pt modelId="{56CB8619-E1CE-4116-B181-14E375C2F853}" type="parTrans" cxnId="{9DC4CC71-A974-46F0-95BB-00A115940764}">
      <dgm:prSet/>
      <dgm:spPr/>
      <dgm:t>
        <a:bodyPr/>
        <a:lstStyle/>
        <a:p>
          <a:endParaRPr lang="ru-RU"/>
        </a:p>
      </dgm:t>
    </dgm:pt>
    <dgm:pt modelId="{97385967-68FC-42D5-BB6E-0E0875B4F6E1}" type="sibTrans" cxnId="{9DC4CC71-A974-46F0-95BB-00A115940764}">
      <dgm:prSet/>
      <dgm:spPr/>
      <dgm:t>
        <a:bodyPr/>
        <a:lstStyle/>
        <a:p>
          <a:endParaRPr lang="ru-RU" sz="1400"/>
        </a:p>
      </dgm:t>
    </dgm:pt>
    <dgm:pt modelId="{FA7040C9-8C6C-4B7E-8FC5-D34EBA3F308B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Спортивный</a:t>
          </a:r>
          <a:r>
            <a:rPr lang="ru-RU" sz="1400" dirty="0" smtClean="0"/>
            <a:t> 	</a:t>
          </a:r>
          <a:endParaRPr lang="ru-RU" sz="1400" dirty="0"/>
        </a:p>
      </dgm:t>
    </dgm:pt>
    <dgm:pt modelId="{34A304CB-6803-466C-973A-59A686BD96C0}" type="parTrans" cxnId="{14A276CB-782B-4ED4-8A02-867D2CD1B571}">
      <dgm:prSet/>
      <dgm:spPr/>
      <dgm:t>
        <a:bodyPr/>
        <a:lstStyle/>
        <a:p>
          <a:endParaRPr lang="ru-RU"/>
        </a:p>
      </dgm:t>
    </dgm:pt>
    <dgm:pt modelId="{B0CB83B5-06D5-40A9-ACB7-548DCADEED83}" type="sibTrans" cxnId="{14A276CB-782B-4ED4-8A02-867D2CD1B571}">
      <dgm:prSet/>
      <dgm:spPr/>
      <dgm:t>
        <a:bodyPr/>
        <a:lstStyle/>
        <a:p>
          <a:endParaRPr lang="ru-RU" sz="1400"/>
        </a:p>
      </dgm:t>
    </dgm:pt>
    <dgm:pt modelId="{FCC4D474-44D4-4D37-99AD-BB5D427F69E2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Патриотический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5338E72-46FA-49EE-B5E6-30191DC13D61}" type="parTrans" cxnId="{61DFA857-739B-45E8-B7FE-1A1FCD8FEACA}">
      <dgm:prSet/>
      <dgm:spPr/>
      <dgm:t>
        <a:bodyPr/>
        <a:lstStyle/>
        <a:p>
          <a:endParaRPr lang="ru-RU"/>
        </a:p>
      </dgm:t>
    </dgm:pt>
    <dgm:pt modelId="{983E3E33-E22E-4700-A262-A4CF7EE7F528}" type="sibTrans" cxnId="{61DFA857-739B-45E8-B7FE-1A1FCD8FEACA}">
      <dgm:prSet/>
      <dgm:spPr/>
      <dgm:t>
        <a:bodyPr/>
        <a:lstStyle/>
        <a:p>
          <a:endParaRPr lang="ru-RU" sz="1400"/>
        </a:p>
      </dgm:t>
    </dgm:pt>
    <dgm:pt modelId="{0B1647BF-3153-48CF-8124-FE2395F57BD9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Театральный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43EEE44-6F4C-43F8-A21D-EF21E2FB5FC3}" type="parTrans" cxnId="{A9137805-1013-45C2-B7F9-A5F2E5BC013C}">
      <dgm:prSet/>
      <dgm:spPr/>
      <dgm:t>
        <a:bodyPr/>
        <a:lstStyle/>
        <a:p>
          <a:endParaRPr lang="ru-RU"/>
        </a:p>
      </dgm:t>
    </dgm:pt>
    <dgm:pt modelId="{D89ACCFA-CB17-4A99-9E09-A4F7C28976EB}" type="sibTrans" cxnId="{A9137805-1013-45C2-B7F9-A5F2E5BC013C}">
      <dgm:prSet/>
      <dgm:spPr/>
      <dgm:t>
        <a:bodyPr/>
        <a:lstStyle/>
        <a:p>
          <a:endParaRPr lang="ru-RU" sz="1400"/>
        </a:p>
      </dgm:t>
    </dgm:pt>
    <dgm:pt modelId="{4AFA4AB0-E018-4C7F-AC87-6383BAF0AC56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Дидактический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25144E1-5AED-4B81-9E99-4A23E000A47B}" type="parTrans" cxnId="{C1A68B8F-7EA7-4AF7-973D-C7B872A265FA}">
      <dgm:prSet/>
      <dgm:spPr/>
      <dgm:t>
        <a:bodyPr/>
        <a:lstStyle/>
        <a:p>
          <a:endParaRPr lang="ru-RU"/>
        </a:p>
      </dgm:t>
    </dgm:pt>
    <dgm:pt modelId="{D3E5A317-CADB-4E1E-BB37-D616CB18CC2E}" type="sibTrans" cxnId="{C1A68B8F-7EA7-4AF7-973D-C7B872A265FA}">
      <dgm:prSet/>
      <dgm:spPr/>
      <dgm:t>
        <a:bodyPr/>
        <a:lstStyle/>
        <a:p>
          <a:endParaRPr lang="ru-RU" sz="1400"/>
        </a:p>
      </dgm:t>
    </dgm:pt>
    <dgm:pt modelId="{DC32BC41-09F6-4EB5-BEC9-90146B5A4D57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Конструирования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316A5D22-66C5-4FF3-ABC9-FBB631A97AB9}" type="parTrans" cxnId="{B487635C-7771-45AE-BD36-522D211405D4}">
      <dgm:prSet/>
      <dgm:spPr/>
      <dgm:t>
        <a:bodyPr/>
        <a:lstStyle/>
        <a:p>
          <a:endParaRPr lang="ru-RU"/>
        </a:p>
      </dgm:t>
    </dgm:pt>
    <dgm:pt modelId="{3FF56AE4-C07B-4B4C-A502-FFF38230FC35}" type="sibTrans" cxnId="{B487635C-7771-45AE-BD36-522D211405D4}">
      <dgm:prSet/>
      <dgm:spPr/>
      <dgm:t>
        <a:bodyPr/>
        <a:lstStyle/>
        <a:p>
          <a:endParaRPr lang="ru-RU" sz="1400"/>
        </a:p>
      </dgm:t>
    </dgm:pt>
    <dgm:pt modelId="{0C7B6D3F-7872-484D-9869-2D2AF16F09FB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Изобразительный</a:t>
          </a:r>
          <a:r>
            <a:rPr lang="ru-RU" sz="1600" b="1" dirty="0" smtClean="0"/>
            <a:t> </a:t>
          </a:r>
          <a:endParaRPr lang="ru-RU" sz="1600" b="1" dirty="0"/>
        </a:p>
      </dgm:t>
    </dgm:pt>
    <dgm:pt modelId="{9009DDE9-C153-4464-A947-EE9CB9A8AA7E}" type="parTrans" cxnId="{EA8D7172-3FA4-4511-AEF6-3D87D7809E0B}">
      <dgm:prSet/>
      <dgm:spPr/>
      <dgm:t>
        <a:bodyPr/>
        <a:lstStyle/>
        <a:p>
          <a:endParaRPr lang="ru-RU"/>
        </a:p>
      </dgm:t>
    </dgm:pt>
    <dgm:pt modelId="{6E2A24B0-6BE4-476F-9C26-AE4DBBF78001}" type="sibTrans" cxnId="{EA8D7172-3FA4-4511-AEF6-3D87D7809E0B}">
      <dgm:prSet/>
      <dgm:spPr/>
      <dgm:t>
        <a:bodyPr/>
        <a:lstStyle/>
        <a:p>
          <a:endParaRPr lang="ru-RU" sz="1400"/>
        </a:p>
      </dgm:t>
    </dgm:pt>
    <dgm:pt modelId="{8AF96D33-4D9C-47D2-BB9E-508AA62DD1D6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Книжный</a:t>
          </a:r>
          <a:r>
            <a:rPr lang="ru-RU" sz="2300" dirty="0" smtClean="0"/>
            <a:t> </a:t>
          </a:r>
          <a:endParaRPr lang="ru-RU" sz="2300" dirty="0"/>
        </a:p>
      </dgm:t>
    </dgm:pt>
    <dgm:pt modelId="{BB2E0EE3-C389-4285-B604-1CE7AD94B3B6}" type="parTrans" cxnId="{2E1CAF1E-B3DB-4351-9313-04086FFA50E1}">
      <dgm:prSet/>
      <dgm:spPr/>
      <dgm:t>
        <a:bodyPr/>
        <a:lstStyle/>
        <a:p>
          <a:endParaRPr lang="ru-RU"/>
        </a:p>
      </dgm:t>
    </dgm:pt>
    <dgm:pt modelId="{1AC08D28-B571-48E5-88E5-46EC46AA9A46}" type="sibTrans" cxnId="{2E1CAF1E-B3DB-4351-9313-04086FFA50E1}">
      <dgm:prSet/>
      <dgm:spPr/>
      <dgm:t>
        <a:bodyPr/>
        <a:lstStyle/>
        <a:p>
          <a:endParaRPr lang="ru-RU"/>
        </a:p>
      </dgm:t>
    </dgm:pt>
    <dgm:pt modelId="{E8627366-64CC-4EA8-837D-E92E5705748F}" type="pres">
      <dgm:prSet presAssocID="{E498E8E5-D000-482D-B0D7-9623F4D235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6A2049-9C6C-4270-918C-93D7F173D219}" type="pres">
      <dgm:prSet presAssocID="{E498E8E5-D000-482D-B0D7-9623F4D2353C}" presName="cycle" presStyleCnt="0"/>
      <dgm:spPr/>
      <dgm:t>
        <a:bodyPr/>
        <a:lstStyle/>
        <a:p>
          <a:endParaRPr lang="ru-RU"/>
        </a:p>
      </dgm:t>
    </dgm:pt>
    <dgm:pt modelId="{AD95E56A-8BE5-4784-BCE4-774E2A541E9F}" type="pres">
      <dgm:prSet presAssocID="{EE58741E-C379-427C-8767-7552677C650E}" presName="nodeFirstNode" presStyleLbl="node1" presStyleIdx="0" presStyleCnt="10" custScaleX="268902" custScaleY="70274" custRadScaleRad="101222" custRadScaleInc="26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C294F-A267-4B27-8204-45717AD22941}" type="pres">
      <dgm:prSet presAssocID="{E7098D8F-45C0-4A97-928A-9624D1EE0E90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3AE4BC5C-5C86-4985-A609-CF06510D3AAF}" type="pres">
      <dgm:prSet presAssocID="{D39E5880-D73D-430A-AB4B-CD3ED155D447}" presName="nodeFollowingNodes" presStyleLbl="node1" presStyleIdx="1" presStyleCnt="10" custScaleX="266841" custScaleY="65205" custRadScaleRad="123621" custRadScaleInc="601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B3C71-1DE7-483A-AFC4-0547E603696B}" type="pres">
      <dgm:prSet presAssocID="{F7C63803-74C4-4365-A7EA-EAD56B71F2BF}" presName="nodeFollowingNodes" presStyleLbl="node1" presStyleIdx="2" presStyleCnt="10" custScaleX="251142" custScaleY="67354" custRadScaleRad="113542" custRadScaleInc="2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41372-BCFC-4115-AE65-D699C377ABA5}" type="pres">
      <dgm:prSet presAssocID="{FA7040C9-8C6C-4B7E-8FC5-D34EBA3F308B}" presName="nodeFollowingNodes" presStyleLbl="node1" presStyleIdx="3" presStyleCnt="10" custScaleX="223006" custScaleY="79552" custRadScaleRad="100027" custRadScaleInc="-24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0CD61-FEAB-4403-8B48-70B955E03D9A}" type="pres">
      <dgm:prSet presAssocID="{FCC4D474-44D4-4D37-99AD-BB5D427F69E2}" presName="nodeFollowingNodes" presStyleLbl="node1" presStyleIdx="4" presStyleCnt="10" custScaleX="291144" custScaleY="75456" custRadScaleRad="103841" custRadScaleInc="-673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393E1-3BF6-4016-8459-674AAD07810C}" type="pres">
      <dgm:prSet presAssocID="{0B1647BF-3153-48CF-8124-FE2395F57BD9}" presName="nodeFollowingNodes" presStyleLbl="node1" presStyleIdx="5" presStyleCnt="10" custScaleX="254420" custScaleY="89793" custRadScaleRad="103637" custRadScaleInc="-9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A8ADA-A3E9-40DB-BA6C-CAE218FBD642}" type="pres">
      <dgm:prSet presAssocID="{4AFA4AB0-E018-4C7F-AC87-6383BAF0AC56}" presName="nodeFollowingNodes" presStyleLbl="node1" presStyleIdx="6" presStyleCnt="10" custScaleX="224295" custScaleY="75771" custRadScaleRad="93685" custRadScaleInc="57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1A19A-2805-48DC-AFF6-2441655C0A9E}" type="pres">
      <dgm:prSet presAssocID="{8AF96D33-4D9C-47D2-BB9E-508AA62DD1D6}" presName="nodeFollowingNodes" presStyleLbl="node1" presStyleIdx="7" presStyleCnt="10" custScaleX="227401" custScaleY="79870" custRadScaleRad="93872" custRadScaleInc="25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CDD4E-0546-46F6-B6E9-4CAECEFAA582}" type="pres">
      <dgm:prSet presAssocID="{DC32BC41-09F6-4EB5-BEC9-90146B5A4D57}" presName="nodeFollowingNodes" presStyleLbl="node1" presStyleIdx="8" presStyleCnt="10" custScaleX="226588" custScaleY="79962" custRadScaleRad="105490" custRadScaleInc="1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64289-059F-4EBA-A48F-AE638D6677C6}" type="pres">
      <dgm:prSet presAssocID="{0C7B6D3F-7872-484D-9869-2D2AF16F09FB}" presName="nodeFollowingNodes" presStyleLbl="node1" presStyleIdx="9" presStyleCnt="10" custScaleX="260897" custScaleY="84061" custRadScaleRad="100223" custRadScaleInc="-32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EF1632-07E6-4BCF-8B6F-59B30F50E69C}" type="presOf" srcId="{FA7040C9-8C6C-4B7E-8FC5-D34EBA3F308B}" destId="{8DF41372-BCFC-4115-AE65-D699C377ABA5}" srcOrd="0" destOrd="0" presId="urn:microsoft.com/office/officeart/2005/8/layout/cycle3"/>
    <dgm:cxn modelId="{F812C097-3143-4775-AA7D-8C80BE8F9280}" type="presOf" srcId="{E498E8E5-D000-482D-B0D7-9623F4D2353C}" destId="{E8627366-64CC-4EA8-837D-E92E5705748F}" srcOrd="0" destOrd="0" presId="urn:microsoft.com/office/officeart/2005/8/layout/cycle3"/>
    <dgm:cxn modelId="{E5914009-46A0-4D9F-A453-5244AE35C822}" type="presOf" srcId="{0B1647BF-3153-48CF-8124-FE2395F57BD9}" destId="{2F4393E1-3BF6-4016-8459-674AAD07810C}" srcOrd="0" destOrd="0" presId="urn:microsoft.com/office/officeart/2005/8/layout/cycle3"/>
    <dgm:cxn modelId="{9DC4CC71-A974-46F0-95BB-00A115940764}" srcId="{E498E8E5-D000-482D-B0D7-9623F4D2353C}" destId="{F7C63803-74C4-4365-A7EA-EAD56B71F2BF}" srcOrd="2" destOrd="0" parTransId="{56CB8619-E1CE-4116-B181-14E375C2F853}" sibTransId="{97385967-68FC-42D5-BB6E-0E0875B4F6E1}"/>
    <dgm:cxn modelId="{5AFD1414-FE7E-447D-9B3E-5C6DDF3FC37B}" type="presOf" srcId="{F7C63803-74C4-4365-A7EA-EAD56B71F2BF}" destId="{6C8B3C71-1DE7-483A-AFC4-0547E603696B}" srcOrd="0" destOrd="0" presId="urn:microsoft.com/office/officeart/2005/8/layout/cycle3"/>
    <dgm:cxn modelId="{C1A68B8F-7EA7-4AF7-973D-C7B872A265FA}" srcId="{E498E8E5-D000-482D-B0D7-9623F4D2353C}" destId="{4AFA4AB0-E018-4C7F-AC87-6383BAF0AC56}" srcOrd="6" destOrd="0" parTransId="{C25144E1-5AED-4B81-9E99-4A23E000A47B}" sibTransId="{D3E5A317-CADB-4E1E-BB37-D616CB18CC2E}"/>
    <dgm:cxn modelId="{99C64B29-9E51-45C6-AB62-6D7D33DFD974}" type="presOf" srcId="{FCC4D474-44D4-4D37-99AD-BB5D427F69E2}" destId="{2F00CD61-FEAB-4403-8B48-70B955E03D9A}" srcOrd="0" destOrd="0" presId="urn:microsoft.com/office/officeart/2005/8/layout/cycle3"/>
    <dgm:cxn modelId="{271536B9-1C5A-491F-AF2B-68A9784395D7}" type="presOf" srcId="{EE58741E-C379-427C-8767-7552677C650E}" destId="{AD95E56A-8BE5-4784-BCE4-774E2A541E9F}" srcOrd="0" destOrd="0" presId="urn:microsoft.com/office/officeart/2005/8/layout/cycle3"/>
    <dgm:cxn modelId="{61CED4B6-7205-45C8-87FD-6B507CEB939E}" type="presOf" srcId="{8AF96D33-4D9C-47D2-BB9E-508AA62DD1D6}" destId="{6F21A19A-2805-48DC-AFF6-2441655C0A9E}" srcOrd="0" destOrd="0" presId="urn:microsoft.com/office/officeart/2005/8/layout/cycle3"/>
    <dgm:cxn modelId="{55064F15-D5AA-4CAC-AA9C-AA2CF9F9A5D3}" type="presOf" srcId="{D39E5880-D73D-430A-AB4B-CD3ED155D447}" destId="{3AE4BC5C-5C86-4985-A609-CF06510D3AAF}" srcOrd="0" destOrd="0" presId="urn:microsoft.com/office/officeart/2005/8/layout/cycle3"/>
    <dgm:cxn modelId="{14A276CB-782B-4ED4-8A02-867D2CD1B571}" srcId="{E498E8E5-D000-482D-B0D7-9623F4D2353C}" destId="{FA7040C9-8C6C-4B7E-8FC5-D34EBA3F308B}" srcOrd="3" destOrd="0" parTransId="{34A304CB-6803-466C-973A-59A686BD96C0}" sibTransId="{B0CB83B5-06D5-40A9-ACB7-548DCADEED83}"/>
    <dgm:cxn modelId="{2E1CAF1E-B3DB-4351-9313-04086FFA50E1}" srcId="{E498E8E5-D000-482D-B0D7-9623F4D2353C}" destId="{8AF96D33-4D9C-47D2-BB9E-508AA62DD1D6}" srcOrd="7" destOrd="0" parTransId="{BB2E0EE3-C389-4285-B604-1CE7AD94B3B6}" sibTransId="{1AC08D28-B571-48E5-88E5-46EC46AA9A46}"/>
    <dgm:cxn modelId="{B487635C-7771-45AE-BD36-522D211405D4}" srcId="{E498E8E5-D000-482D-B0D7-9623F4D2353C}" destId="{DC32BC41-09F6-4EB5-BEC9-90146B5A4D57}" srcOrd="8" destOrd="0" parTransId="{316A5D22-66C5-4FF3-ABC9-FBB631A97AB9}" sibTransId="{3FF56AE4-C07B-4B4C-A502-FFF38230FC35}"/>
    <dgm:cxn modelId="{CB8E6654-CB18-466A-A820-CD473F5EFE66}" srcId="{E498E8E5-D000-482D-B0D7-9623F4D2353C}" destId="{D39E5880-D73D-430A-AB4B-CD3ED155D447}" srcOrd="1" destOrd="0" parTransId="{9474DF7E-3179-4989-8807-BE5976B92686}" sibTransId="{3342B335-7847-4EB3-B2CB-0703CD8499EE}"/>
    <dgm:cxn modelId="{E3F543B6-3516-4BB6-8410-01B61E1A492F}" type="presOf" srcId="{DC32BC41-09F6-4EB5-BEC9-90146B5A4D57}" destId="{DADCDD4E-0546-46F6-B6E9-4CAECEFAA582}" srcOrd="0" destOrd="0" presId="urn:microsoft.com/office/officeart/2005/8/layout/cycle3"/>
    <dgm:cxn modelId="{65390614-D1C0-49BF-B77B-B246FFB5B5BA}" type="presOf" srcId="{0C7B6D3F-7872-484D-9869-2D2AF16F09FB}" destId="{8FC64289-059F-4EBA-A48F-AE638D6677C6}" srcOrd="0" destOrd="0" presId="urn:microsoft.com/office/officeart/2005/8/layout/cycle3"/>
    <dgm:cxn modelId="{0D55EF8F-6983-497A-A81C-53DA4333BA49}" srcId="{E498E8E5-D000-482D-B0D7-9623F4D2353C}" destId="{EE58741E-C379-427C-8767-7552677C650E}" srcOrd="0" destOrd="0" parTransId="{5CE20C0A-AB55-409C-9EC3-21305C0E5C33}" sibTransId="{E7098D8F-45C0-4A97-928A-9624D1EE0E90}"/>
    <dgm:cxn modelId="{B3A75C4D-761F-4847-8A8E-B00D717994E3}" type="presOf" srcId="{E7098D8F-45C0-4A97-928A-9624D1EE0E90}" destId="{CE2C294F-A267-4B27-8204-45717AD22941}" srcOrd="0" destOrd="0" presId="urn:microsoft.com/office/officeart/2005/8/layout/cycle3"/>
    <dgm:cxn modelId="{A5815239-6ACA-41A8-831F-E5B3978306A5}" type="presOf" srcId="{4AFA4AB0-E018-4C7F-AC87-6383BAF0AC56}" destId="{F74A8ADA-A3E9-40DB-BA6C-CAE218FBD642}" srcOrd="0" destOrd="0" presId="urn:microsoft.com/office/officeart/2005/8/layout/cycle3"/>
    <dgm:cxn modelId="{A9137805-1013-45C2-B7F9-A5F2E5BC013C}" srcId="{E498E8E5-D000-482D-B0D7-9623F4D2353C}" destId="{0B1647BF-3153-48CF-8124-FE2395F57BD9}" srcOrd="5" destOrd="0" parTransId="{843EEE44-6F4C-43F8-A21D-EF21E2FB5FC3}" sibTransId="{D89ACCFA-CB17-4A99-9E09-A4F7C28976EB}"/>
    <dgm:cxn modelId="{61DFA857-739B-45E8-B7FE-1A1FCD8FEACA}" srcId="{E498E8E5-D000-482D-B0D7-9623F4D2353C}" destId="{FCC4D474-44D4-4D37-99AD-BB5D427F69E2}" srcOrd="4" destOrd="0" parTransId="{45338E72-46FA-49EE-B5E6-30191DC13D61}" sibTransId="{983E3E33-E22E-4700-A262-A4CF7EE7F528}"/>
    <dgm:cxn modelId="{EA8D7172-3FA4-4511-AEF6-3D87D7809E0B}" srcId="{E498E8E5-D000-482D-B0D7-9623F4D2353C}" destId="{0C7B6D3F-7872-484D-9869-2D2AF16F09FB}" srcOrd="9" destOrd="0" parTransId="{9009DDE9-C153-4464-A947-EE9CB9A8AA7E}" sibTransId="{6E2A24B0-6BE4-476F-9C26-AE4DBBF78001}"/>
    <dgm:cxn modelId="{1038D809-39D7-442E-923B-D1C12CBA794E}" type="presParOf" srcId="{E8627366-64CC-4EA8-837D-E92E5705748F}" destId="{DE6A2049-9C6C-4270-918C-93D7F173D219}" srcOrd="0" destOrd="0" presId="urn:microsoft.com/office/officeart/2005/8/layout/cycle3"/>
    <dgm:cxn modelId="{C774BBE9-D619-4B73-8729-9E8C14C1D82E}" type="presParOf" srcId="{DE6A2049-9C6C-4270-918C-93D7F173D219}" destId="{AD95E56A-8BE5-4784-BCE4-774E2A541E9F}" srcOrd="0" destOrd="0" presId="urn:microsoft.com/office/officeart/2005/8/layout/cycle3"/>
    <dgm:cxn modelId="{13106029-8431-48AC-8C5D-D5D2DF0AA291}" type="presParOf" srcId="{DE6A2049-9C6C-4270-918C-93D7F173D219}" destId="{CE2C294F-A267-4B27-8204-45717AD22941}" srcOrd="1" destOrd="0" presId="urn:microsoft.com/office/officeart/2005/8/layout/cycle3"/>
    <dgm:cxn modelId="{2BC72A4E-847B-47E5-A792-27ED1DC145B3}" type="presParOf" srcId="{DE6A2049-9C6C-4270-918C-93D7F173D219}" destId="{3AE4BC5C-5C86-4985-A609-CF06510D3AAF}" srcOrd="2" destOrd="0" presId="urn:microsoft.com/office/officeart/2005/8/layout/cycle3"/>
    <dgm:cxn modelId="{2B0CB8C5-8D7C-42CA-99E5-56DADB3A00C1}" type="presParOf" srcId="{DE6A2049-9C6C-4270-918C-93D7F173D219}" destId="{6C8B3C71-1DE7-483A-AFC4-0547E603696B}" srcOrd="3" destOrd="0" presId="urn:microsoft.com/office/officeart/2005/8/layout/cycle3"/>
    <dgm:cxn modelId="{BB8C627E-D2CA-41F1-AD10-FA8563625FDD}" type="presParOf" srcId="{DE6A2049-9C6C-4270-918C-93D7F173D219}" destId="{8DF41372-BCFC-4115-AE65-D699C377ABA5}" srcOrd="4" destOrd="0" presId="urn:microsoft.com/office/officeart/2005/8/layout/cycle3"/>
    <dgm:cxn modelId="{73C517A8-7EE0-4F42-9394-4A6AA9DE4B6F}" type="presParOf" srcId="{DE6A2049-9C6C-4270-918C-93D7F173D219}" destId="{2F00CD61-FEAB-4403-8B48-70B955E03D9A}" srcOrd="5" destOrd="0" presId="urn:microsoft.com/office/officeart/2005/8/layout/cycle3"/>
    <dgm:cxn modelId="{BDCEF6A1-1F6D-4C60-871E-4D6B8DD5ECE8}" type="presParOf" srcId="{DE6A2049-9C6C-4270-918C-93D7F173D219}" destId="{2F4393E1-3BF6-4016-8459-674AAD07810C}" srcOrd="6" destOrd="0" presId="urn:microsoft.com/office/officeart/2005/8/layout/cycle3"/>
    <dgm:cxn modelId="{F22D5DD4-11D7-41C2-8C44-AA2E4C8CF8B2}" type="presParOf" srcId="{DE6A2049-9C6C-4270-918C-93D7F173D219}" destId="{F74A8ADA-A3E9-40DB-BA6C-CAE218FBD642}" srcOrd="7" destOrd="0" presId="urn:microsoft.com/office/officeart/2005/8/layout/cycle3"/>
    <dgm:cxn modelId="{B02196C6-23D3-42D4-A1DA-11253E903C1A}" type="presParOf" srcId="{DE6A2049-9C6C-4270-918C-93D7F173D219}" destId="{6F21A19A-2805-48DC-AFF6-2441655C0A9E}" srcOrd="8" destOrd="0" presId="urn:microsoft.com/office/officeart/2005/8/layout/cycle3"/>
    <dgm:cxn modelId="{169E1231-18D5-492B-855E-F5FE21560EDF}" type="presParOf" srcId="{DE6A2049-9C6C-4270-918C-93D7F173D219}" destId="{DADCDD4E-0546-46F6-B6E9-4CAECEFAA582}" srcOrd="9" destOrd="0" presId="urn:microsoft.com/office/officeart/2005/8/layout/cycle3"/>
    <dgm:cxn modelId="{1EA147DC-A47E-4047-A38A-ADB310FE42C3}" type="presParOf" srcId="{DE6A2049-9C6C-4270-918C-93D7F173D219}" destId="{8FC64289-059F-4EBA-A48F-AE638D6677C6}" srcOrd="10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1A990-85DD-49CA-B28E-4DF939ABD532}">
      <dsp:nvSpPr>
        <dsp:cNvPr id="0" name=""/>
        <dsp:cNvSpPr/>
      </dsp:nvSpPr>
      <dsp:spPr>
        <a:xfrm>
          <a:off x="2740180" y="1415597"/>
          <a:ext cx="1750979" cy="559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8904"/>
              </a:lnTo>
              <a:lnTo>
                <a:pt x="1750979" y="398904"/>
              </a:lnTo>
              <a:lnTo>
                <a:pt x="1750979" y="559774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7F799-6541-4A7E-9CAD-F7E00A76951C}">
      <dsp:nvSpPr>
        <dsp:cNvPr id="0" name=""/>
        <dsp:cNvSpPr/>
      </dsp:nvSpPr>
      <dsp:spPr>
        <a:xfrm>
          <a:off x="2658188" y="1415597"/>
          <a:ext cx="91440" cy="828996"/>
        </a:xfrm>
        <a:custGeom>
          <a:avLst/>
          <a:gdLst/>
          <a:ahLst/>
          <a:cxnLst/>
          <a:rect l="0" t="0" r="0" b="0"/>
          <a:pathLst>
            <a:path>
              <a:moveTo>
                <a:pt x="81992" y="0"/>
              </a:moveTo>
              <a:lnTo>
                <a:pt x="81992" y="668125"/>
              </a:lnTo>
              <a:lnTo>
                <a:pt x="45720" y="668125"/>
              </a:lnTo>
              <a:lnTo>
                <a:pt x="45720" y="828996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CE8E29-3627-4473-95D3-379E2B7E2E22}">
      <dsp:nvSpPr>
        <dsp:cNvPr id="0" name=""/>
        <dsp:cNvSpPr/>
      </dsp:nvSpPr>
      <dsp:spPr>
        <a:xfrm>
          <a:off x="911960" y="1415597"/>
          <a:ext cx="1828220" cy="559774"/>
        </a:xfrm>
        <a:custGeom>
          <a:avLst/>
          <a:gdLst/>
          <a:ahLst/>
          <a:cxnLst/>
          <a:rect l="0" t="0" r="0" b="0"/>
          <a:pathLst>
            <a:path>
              <a:moveTo>
                <a:pt x="1828220" y="0"/>
              </a:moveTo>
              <a:lnTo>
                <a:pt x="1828220" y="398904"/>
              </a:lnTo>
              <a:lnTo>
                <a:pt x="0" y="398904"/>
              </a:lnTo>
              <a:lnTo>
                <a:pt x="0" y="559774"/>
              </a:lnTo>
            </a:path>
          </a:pathLst>
        </a:custGeom>
        <a:noFill/>
        <a:ln w="254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59FA53-FDDF-4A06-AC27-DC477AC455F6}">
      <dsp:nvSpPr>
        <dsp:cNvPr id="0" name=""/>
        <dsp:cNvSpPr/>
      </dsp:nvSpPr>
      <dsp:spPr>
        <a:xfrm>
          <a:off x="1767306" y="535216"/>
          <a:ext cx="1945747" cy="880381"/>
        </a:xfrm>
        <a:prstGeom prst="rect">
          <a:avLst/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ФОРМЫ ДЕЯТЕЛЬНОСТИ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ПО РЕЧЕВОМУ РАЗВИТИЮ</a:t>
          </a:r>
        </a:p>
      </dsp:txBody>
      <dsp:txXfrm>
        <a:off x="1767306" y="535216"/>
        <a:ext cx="1945747" cy="880381"/>
      </dsp:txXfrm>
    </dsp:sp>
    <dsp:sp modelId="{324CCE10-01CB-4767-AA11-6000DD6DC237}">
      <dsp:nvSpPr>
        <dsp:cNvPr id="0" name=""/>
        <dsp:cNvSpPr/>
      </dsp:nvSpPr>
      <dsp:spPr>
        <a:xfrm>
          <a:off x="111118" y="1975372"/>
          <a:ext cx="1601684" cy="894093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РЕГЛАМЕНТИРОВАННАЯ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СПЕЦИАЛЬНО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ОРГАНИЗОВАННЫЕ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ЗАНЯТИЯ</a:t>
          </a:r>
        </a:p>
      </dsp:txBody>
      <dsp:txXfrm>
        <a:off x="111118" y="1975372"/>
        <a:ext cx="1601684" cy="894093"/>
      </dsp:txXfrm>
    </dsp:sp>
    <dsp:sp modelId="{0269ABA3-8377-4DB7-A299-EBA19DDC6AEB}">
      <dsp:nvSpPr>
        <dsp:cNvPr id="0" name=""/>
        <dsp:cNvSpPr/>
      </dsp:nvSpPr>
      <dsp:spPr>
        <a:xfrm>
          <a:off x="1906796" y="2244593"/>
          <a:ext cx="1594223" cy="869365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СОВМЕСТНАЯ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ПЕДАГОГА С ДЕТЬМИ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9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1906796" y="2244593"/>
        <a:ext cx="1594223" cy="869365"/>
      </dsp:txXfrm>
    </dsp:sp>
    <dsp:sp modelId="{3A9BE49B-02B3-4531-B34E-0B6474367C74}">
      <dsp:nvSpPr>
        <dsp:cNvPr id="0" name=""/>
        <dsp:cNvSpPr/>
      </dsp:nvSpPr>
      <dsp:spPr>
        <a:xfrm>
          <a:off x="3711514" y="1975372"/>
          <a:ext cx="1559291" cy="884218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САМОСТОЯТЕЛЬНАЯ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9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  <a:cs typeface="Arial" charset="0"/>
            </a:rPr>
            <a:t>ДЕТСКАЯ</a:t>
          </a:r>
        </a:p>
      </dsp:txBody>
      <dsp:txXfrm>
        <a:off x="3711514" y="1975372"/>
        <a:ext cx="1559291" cy="8842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C294F-A267-4B27-8204-45717AD22941}">
      <dsp:nvSpPr>
        <dsp:cNvPr id="0" name=""/>
        <dsp:cNvSpPr/>
      </dsp:nvSpPr>
      <dsp:spPr>
        <a:xfrm>
          <a:off x="1302342" y="-453800"/>
          <a:ext cx="3485375" cy="3485375"/>
        </a:xfrm>
        <a:prstGeom prst="circularArrow">
          <a:avLst>
            <a:gd name="adj1" fmla="val 5544"/>
            <a:gd name="adj2" fmla="val 330680"/>
            <a:gd name="adj3" fmla="val 12978069"/>
            <a:gd name="adj4" fmla="val 17893052"/>
            <a:gd name="adj5" fmla="val 5757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5E56A-8BE5-4784-BCE4-774E2A541E9F}">
      <dsp:nvSpPr>
        <dsp:cNvPr id="0" name=""/>
        <dsp:cNvSpPr/>
      </dsp:nvSpPr>
      <dsp:spPr>
        <a:xfrm>
          <a:off x="1967510" y="39800"/>
          <a:ext cx="2155039" cy="281595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Музыкальный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1256" y="53546"/>
        <a:ext cx="2127547" cy="254103"/>
      </dsp:txXfrm>
    </dsp:sp>
    <dsp:sp modelId="{3AE4BC5C-5C86-4985-A609-CF06510D3AAF}">
      <dsp:nvSpPr>
        <dsp:cNvPr id="0" name=""/>
        <dsp:cNvSpPr/>
      </dsp:nvSpPr>
      <dsp:spPr>
        <a:xfrm>
          <a:off x="3269914" y="501571"/>
          <a:ext cx="2138521" cy="261283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Исследовательский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82669" y="514326"/>
        <a:ext cx="2113011" cy="235773"/>
      </dsp:txXfrm>
    </dsp:sp>
    <dsp:sp modelId="{6C8B3C71-1DE7-483A-AFC4-0547E603696B}">
      <dsp:nvSpPr>
        <dsp:cNvPr id="0" name=""/>
        <dsp:cNvSpPr/>
      </dsp:nvSpPr>
      <dsp:spPr>
        <a:xfrm>
          <a:off x="3426341" y="1030358"/>
          <a:ext cx="2012706" cy="269894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Математический</a:t>
          </a:r>
          <a:r>
            <a:rPr lang="ru-RU" sz="1400" kern="1200" dirty="0" smtClean="0"/>
            <a:t> </a:t>
          </a:r>
          <a:endParaRPr lang="ru-RU" sz="1400" kern="1200" dirty="0"/>
        </a:p>
      </dsp:txBody>
      <dsp:txXfrm>
        <a:off x="3439516" y="1043533"/>
        <a:ext cx="1986356" cy="243544"/>
      </dsp:txXfrm>
    </dsp:sp>
    <dsp:sp modelId="{8DF41372-BCFC-4115-AE65-D699C377ABA5}">
      <dsp:nvSpPr>
        <dsp:cNvPr id="0" name=""/>
        <dsp:cNvSpPr/>
      </dsp:nvSpPr>
      <dsp:spPr>
        <a:xfrm>
          <a:off x="3393101" y="1762989"/>
          <a:ext cx="1787218" cy="318773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Спортивный</a:t>
          </a:r>
          <a:r>
            <a:rPr lang="ru-RU" sz="1400" kern="1200" dirty="0" smtClean="0"/>
            <a:t> 	</a:t>
          </a:r>
          <a:endParaRPr lang="ru-RU" sz="1400" kern="1200" dirty="0"/>
        </a:p>
      </dsp:txBody>
      <dsp:txXfrm>
        <a:off x="3408662" y="1778550"/>
        <a:ext cx="1756096" cy="287651"/>
      </dsp:txXfrm>
    </dsp:sp>
    <dsp:sp modelId="{2F00CD61-FEAB-4403-8B48-70B955E03D9A}">
      <dsp:nvSpPr>
        <dsp:cNvPr id="0" name=""/>
        <dsp:cNvSpPr/>
      </dsp:nvSpPr>
      <dsp:spPr>
        <a:xfrm>
          <a:off x="2964469" y="2334490"/>
          <a:ext cx="2333291" cy="30236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Патриотический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9229" y="2349250"/>
        <a:ext cx="2303771" cy="272840"/>
      </dsp:txXfrm>
    </dsp:sp>
    <dsp:sp modelId="{2F4393E1-3BF6-4016-8459-674AAD07810C}">
      <dsp:nvSpPr>
        <dsp:cNvPr id="0" name=""/>
        <dsp:cNvSpPr/>
      </dsp:nvSpPr>
      <dsp:spPr>
        <a:xfrm>
          <a:off x="1887426" y="3016131"/>
          <a:ext cx="2038977" cy="359810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Театральный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04990" y="3033695"/>
        <a:ext cx="2003849" cy="324682"/>
      </dsp:txXfrm>
    </dsp:sp>
    <dsp:sp modelId="{F74A8ADA-A3E9-40DB-BA6C-CAE218FBD642}">
      <dsp:nvSpPr>
        <dsp:cNvPr id="0" name=""/>
        <dsp:cNvSpPr/>
      </dsp:nvSpPr>
      <dsp:spPr>
        <a:xfrm>
          <a:off x="783137" y="2316238"/>
          <a:ext cx="1797548" cy="303622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Дидактический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7959" y="2331060"/>
        <a:ext cx="1767904" cy="273978"/>
      </dsp:txXfrm>
    </dsp:sp>
    <dsp:sp modelId="{6F21A19A-2805-48DC-AFF6-2441655C0A9E}">
      <dsp:nvSpPr>
        <dsp:cNvPr id="0" name=""/>
        <dsp:cNvSpPr/>
      </dsp:nvSpPr>
      <dsp:spPr>
        <a:xfrm>
          <a:off x="535582" y="1744738"/>
          <a:ext cx="1822440" cy="320047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Книжный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551205" y="1760361"/>
        <a:ext cx="1791194" cy="288801"/>
      </dsp:txXfrm>
    </dsp:sp>
    <dsp:sp modelId="{DADCDD4E-0546-46F6-B6E9-4CAECEFAA582}">
      <dsp:nvSpPr>
        <dsp:cNvPr id="0" name=""/>
        <dsp:cNvSpPr/>
      </dsp:nvSpPr>
      <dsp:spPr>
        <a:xfrm>
          <a:off x="425942" y="1013942"/>
          <a:ext cx="1815925" cy="320416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Конструирования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1583" y="1029583"/>
        <a:ext cx="1784643" cy="289134"/>
      </dsp:txXfrm>
    </dsp:sp>
    <dsp:sp modelId="{8FC64289-059F-4EBA-A48F-AE638D6677C6}">
      <dsp:nvSpPr>
        <dsp:cNvPr id="0" name=""/>
        <dsp:cNvSpPr/>
      </dsp:nvSpPr>
      <dsp:spPr>
        <a:xfrm>
          <a:off x="693526" y="477107"/>
          <a:ext cx="2090885" cy="336841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Изобразительный</a:t>
          </a:r>
          <a:r>
            <a:rPr lang="ru-RU" sz="1600" b="1" kern="1200" dirty="0" smtClean="0"/>
            <a:t> </a:t>
          </a:r>
          <a:endParaRPr lang="ru-RU" sz="1600" b="1" kern="1200" dirty="0"/>
        </a:p>
      </dsp:txBody>
      <dsp:txXfrm>
        <a:off x="709969" y="493550"/>
        <a:ext cx="2057999" cy="3039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959021" y="226772"/>
            <a:ext cx="4958334" cy="927612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959021" y="1165715"/>
            <a:ext cx="4958334" cy="1104300"/>
          </a:xfrm>
        </p:spPr>
        <p:txBody>
          <a:bodyPr tIns="0"/>
          <a:lstStyle>
            <a:lvl1pPr marL="23260" indent="0" algn="l">
              <a:buNone/>
              <a:defRPr sz="23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387674" indent="0" algn="ctr">
              <a:buNone/>
            </a:lvl2pPr>
            <a:lvl3pPr marL="775348" indent="0" algn="ctr">
              <a:buNone/>
            </a:lvl3pPr>
            <a:lvl4pPr marL="1163021" indent="0" algn="ctr">
              <a:buNone/>
            </a:lvl4pPr>
            <a:lvl5pPr marL="1550695" indent="0" algn="ctr">
              <a:buNone/>
            </a:lvl5pPr>
            <a:lvl6pPr marL="1938368" indent="0" algn="ctr">
              <a:buNone/>
            </a:lvl6pPr>
            <a:lvl7pPr marL="2326043" indent="0" algn="ctr">
              <a:buNone/>
            </a:lvl7pPr>
            <a:lvl8pPr marL="2713715" indent="0" algn="ctr">
              <a:buNone/>
            </a:lvl8pPr>
            <a:lvl9pPr marL="3101389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16848" y="890831"/>
            <a:ext cx="140793" cy="132517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774667" y="847487"/>
            <a:ext cx="42849" cy="40331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91052" y="173050"/>
            <a:ext cx="1224280" cy="368700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5177" y="173050"/>
            <a:ext cx="3723851" cy="368700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28270" y="-33"/>
            <a:ext cx="4591050" cy="4321209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6093" y="1638450"/>
            <a:ext cx="4284980" cy="1440391"/>
          </a:xfrm>
        </p:spPr>
        <p:txBody>
          <a:bodyPr anchor="t"/>
          <a:lstStyle>
            <a:lvl1pPr algn="l">
              <a:lnSpc>
                <a:spcPts val="3815"/>
              </a:lnSpc>
              <a:buNone/>
              <a:defRPr sz="34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6093" y="672183"/>
            <a:ext cx="4284980" cy="951258"/>
          </a:xfrm>
        </p:spPr>
        <p:txBody>
          <a:bodyPr anchor="b"/>
          <a:lstStyle>
            <a:lvl1pPr marL="15507" indent="0">
              <a:lnSpc>
                <a:spcPts val="1950"/>
              </a:lnSpc>
              <a:spcBef>
                <a:spcPts val="0"/>
              </a:spcBef>
              <a:buNone/>
              <a:defRPr sz="17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1530352" y="5"/>
            <a:ext cx="51011" cy="4321209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454249" y="1773499"/>
            <a:ext cx="140793" cy="132517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612067" y="1730155"/>
            <a:ext cx="42849" cy="40331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61" y="172848"/>
            <a:ext cx="5019548" cy="72019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61059" y="960263"/>
            <a:ext cx="2448560" cy="293839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32049" y="960263"/>
            <a:ext cx="2448560" cy="293839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070" y="3251490"/>
            <a:ext cx="5509260" cy="720196"/>
          </a:xfrm>
        </p:spPr>
        <p:txBody>
          <a:bodyPr anchor="ctr"/>
          <a:lstStyle>
            <a:lvl1pPr algn="ctr">
              <a:defRPr sz="39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6072" y="206852"/>
            <a:ext cx="2693416" cy="403309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54274" indent="0" algn="l">
              <a:lnSpc>
                <a:spcPct val="100000"/>
              </a:lnSpc>
              <a:spcBef>
                <a:spcPts val="84"/>
              </a:spcBef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1700" b="1"/>
            </a:lvl2pPr>
            <a:lvl3pPr>
              <a:buNone/>
              <a:defRPr sz="15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121916" y="206852"/>
            <a:ext cx="2693416" cy="403309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54274" indent="0" algn="l">
              <a:lnSpc>
                <a:spcPct val="100000"/>
              </a:lnSpc>
              <a:spcBef>
                <a:spcPts val="84"/>
              </a:spcBef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1700" b="1"/>
            </a:lvl2pPr>
            <a:lvl3pPr>
              <a:buNone/>
              <a:defRPr sz="15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06072" y="610772"/>
            <a:ext cx="2693416" cy="25927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33400" indent="-232604">
              <a:lnSpc>
                <a:spcPct val="100000"/>
              </a:lnSpc>
              <a:spcBef>
                <a:spcPts val="593"/>
              </a:spcBef>
              <a:defRPr sz="2100"/>
            </a:lvl1pPr>
            <a:lvl2pPr>
              <a:lnSpc>
                <a:spcPct val="100000"/>
              </a:lnSpc>
              <a:spcBef>
                <a:spcPts val="593"/>
              </a:spcBef>
              <a:defRPr sz="1700"/>
            </a:lvl2pPr>
            <a:lvl3pPr>
              <a:lnSpc>
                <a:spcPct val="100000"/>
              </a:lnSpc>
              <a:spcBef>
                <a:spcPts val="593"/>
              </a:spcBef>
              <a:defRPr sz="1500"/>
            </a:lvl3pPr>
            <a:lvl4pPr>
              <a:lnSpc>
                <a:spcPct val="100000"/>
              </a:lnSpc>
              <a:spcBef>
                <a:spcPts val="593"/>
              </a:spcBef>
              <a:defRPr sz="1300"/>
            </a:lvl4pPr>
            <a:lvl5pPr>
              <a:lnSpc>
                <a:spcPct val="100000"/>
              </a:lnSpc>
              <a:spcBef>
                <a:spcPts val="593"/>
              </a:spcBef>
              <a:defRPr sz="13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21916" y="610772"/>
            <a:ext cx="2693416" cy="25927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33400" indent="-232604">
              <a:lnSpc>
                <a:spcPct val="100000"/>
              </a:lnSpc>
              <a:spcBef>
                <a:spcPts val="593"/>
              </a:spcBef>
              <a:defRPr sz="2100"/>
            </a:lvl1pPr>
            <a:lvl2pPr>
              <a:lnSpc>
                <a:spcPct val="100000"/>
              </a:lnSpc>
              <a:spcBef>
                <a:spcPts val="593"/>
              </a:spcBef>
              <a:defRPr sz="1700"/>
            </a:lvl2pPr>
            <a:lvl3pPr>
              <a:lnSpc>
                <a:spcPct val="100000"/>
              </a:lnSpc>
              <a:spcBef>
                <a:spcPts val="593"/>
              </a:spcBef>
              <a:defRPr sz="1500"/>
            </a:lvl3pPr>
            <a:lvl4pPr>
              <a:lnSpc>
                <a:spcPct val="100000"/>
              </a:lnSpc>
              <a:spcBef>
                <a:spcPts val="593"/>
              </a:spcBef>
              <a:defRPr sz="1300"/>
            </a:lvl4pPr>
            <a:lvl5pPr>
              <a:lnSpc>
                <a:spcPct val="100000"/>
              </a:lnSpc>
              <a:spcBef>
                <a:spcPts val="593"/>
              </a:spcBef>
              <a:defRPr sz="13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61" y="172848"/>
            <a:ext cx="5019548" cy="720196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9478" y="1"/>
            <a:ext cx="5441924" cy="43211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679478" y="-33"/>
            <a:ext cx="48971" cy="4321209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073" y="136590"/>
            <a:ext cx="2550583" cy="732200"/>
          </a:xfrm>
          <a:ln>
            <a:noFill/>
          </a:ln>
        </p:spPr>
        <p:txBody>
          <a:bodyPr anchor="b"/>
          <a:lstStyle>
            <a:lvl1pPr algn="l">
              <a:lnSpc>
                <a:spcPts val="1696"/>
              </a:lnSpc>
              <a:buNone/>
              <a:defRPr sz="19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06073" y="886524"/>
            <a:ext cx="2550583" cy="440119"/>
          </a:xfrm>
        </p:spPr>
        <p:txBody>
          <a:bodyPr/>
          <a:lstStyle>
            <a:lvl1pPr marL="38767" indent="0">
              <a:lnSpc>
                <a:spcPct val="100000"/>
              </a:lnSpc>
              <a:spcBef>
                <a:spcPts val="0"/>
              </a:spcBef>
              <a:buNone/>
              <a:defRPr sz="1100"/>
            </a:lvl1pPr>
            <a:lvl2pPr>
              <a:buNone/>
              <a:defRPr sz="900"/>
            </a:lvl2pPr>
            <a:lvl3pPr>
              <a:buNone/>
              <a:defRPr sz="9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6073" y="1344370"/>
            <a:ext cx="5458247" cy="2515685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0953" y="672188"/>
            <a:ext cx="1836420" cy="1248339"/>
          </a:xfrm>
        </p:spPr>
        <p:txBody>
          <a:bodyPr anchor="b">
            <a:noAutofit/>
          </a:bodyPr>
          <a:lstStyle>
            <a:lvl1pPr algn="l">
              <a:buNone/>
              <a:defRPr sz="18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0116" y="672187"/>
            <a:ext cx="3060700" cy="2880784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77535" tIns="232604" rIns="77535" bIns="38767" rtlCol="0" anchor="t">
            <a:normAutofit/>
          </a:bodyPr>
          <a:lstStyle>
            <a:extLst/>
          </a:lstStyle>
          <a:p>
            <a:pPr marL="0" indent="-240358" algn="l" rtl="0" eaLnBrk="1" latinLnBrk="0" hangingPunct="1">
              <a:lnSpc>
                <a:spcPts val="2544"/>
              </a:lnSpc>
              <a:spcBef>
                <a:spcPts val="509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26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131" y="720198"/>
            <a:ext cx="2958677" cy="2214480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77535" tIns="232604" anchor="t"/>
          <a:lstStyle>
            <a:lvl1pPr marL="0" indent="0" algn="l" eaLnBrk="1" latinLnBrk="0" hangingPunct="1">
              <a:buNone/>
              <a:defRPr sz="26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265586" y="601329"/>
            <a:ext cx="459106" cy="128735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3349679" y="590264"/>
            <a:ext cx="434619" cy="128735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1131" y="3024828"/>
            <a:ext cx="2958677" cy="480131"/>
          </a:xfrm>
        </p:spPr>
        <p:txBody>
          <a:bodyPr anchor="ctr"/>
          <a:lstStyle>
            <a:lvl1pPr marL="0" indent="0" algn="l">
              <a:lnSpc>
                <a:spcPts val="1357"/>
              </a:lnSpc>
              <a:spcBef>
                <a:spcPts val="0"/>
              </a:spcBef>
              <a:buNone/>
              <a:defRPr sz="1100">
                <a:solidFill>
                  <a:srgbClr val="777777"/>
                </a:solidFill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546215" y="-514104"/>
            <a:ext cx="1097143" cy="103265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13016" y="13303"/>
            <a:ext cx="1139522" cy="107253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22432" y="664798"/>
            <a:ext cx="753606" cy="69475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78066" y="-33"/>
            <a:ext cx="5443337" cy="4321209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61061" y="173048"/>
            <a:ext cx="5019548" cy="720196"/>
          </a:xfrm>
          <a:prstGeom prst="rect">
            <a:avLst/>
          </a:prstGeom>
        </p:spPr>
        <p:txBody>
          <a:bodyPr lIns="77535" tIns="38767" rIns="77535" bIns="38767"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961061" y="912249"/>
            <a:ext cx="5019548" cy="3024823"/>
          </a:xfrm>
          <a:prstGeom prst="rect">
            <a:avLst/>
          </a:prstGeom>
        </p:spPr>
        <p:txBody>
          <a:bodyPr lIns="77535" tIns="38767" rIns="77535" bIns="3876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2397550" y="3973081"/>
            <a:ext cx="1428327" cy="300083"/>
          </a:xfrm>
          <a:prstGeom prst="rect">
            <a:avLst/>
          </a:prstGeom>
        </p:spPr>
        <p:txBody>
          <a:bodyPr lIns="77535" tIns="38767" rIns="77535" bIns="38767" anchor="b"/>
          <a:lstStyle>
            <a:lvl1pPr algn="r"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560CC4F-670D-4DBE-8E8F-884F3EC278B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3825877" y="3973081"/>
            <a:ext cx="1938443" cy="300083"/>
          </a:xfrm>
          <a:prstGeom prst="rect">
            <a:avLst/>
          </a:prstGeom>
        </p:spPr>
        <p:txBody>
          <a:bodyPr lIns="77535" tIns="38767" rIns="77535" bIns="38767" anchor="b"/>
          <a:lstStyle>
            <a:lvl1pPr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5766360" y="3973081"/>
            <a:ext cx="306070" cy="300083"/>
          </a:xfrm>
          <a:prstGeom prst="rect">
            <a:avLst/>
          </a:prstGeom>
        </p:spPr>
        <p:txBody>
          <a:bodyPr lIns="77535" tIns="38767" rIns="77535" bIns="38767" anchor="b"/>
          <a:lstStyle>
            <a:lvl1pPr algn="ctr"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616B3E-553B-41D2-8289-B69F2EC63A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679478" y="-33"/>
            <a:ext cx="48971" cy="4321209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77535" tIns="38767" rIns="77535" bIns="3876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7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10139" indent="-240358" algn="l" rtl="0" eaLnBrk="1" latinLnBrk="0" hangingPunct="1">
        <a:lnSpc>
          <a:spcPct val="100000"/>
        </a:lnSpc>
        <a:spcBef>
          <a:spcPts val="509"/>
        </a:spcBef>
        <a:buClr>
          <a:schemeClr val="accent1"/>
        </a:buClr>
        <a:buSzPct val="8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744" indent="-201590" algn="l" rtl="0" eaLnBrk="1" latinLnBrk="0" hangingPunct="1">
        <a:lnSpc>
          <a:spcPct val="100000"/>
        </a:lnSpc>
        <a:spcBef>
          <a:spcPts val="466"/>
        </a:spcBef>
        <a:buClr>
          <a:schemeClr val="accent1"/>
        </a:buClr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52087" indent="-193836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930417" indent="-14731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100994" indent="-155069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1279323" indent="-155069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1457653" indent="-15506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230" indent="-15506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560" indent="-15506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876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753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6302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506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9383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3260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7137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1013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60" y="231761"/>
            <a:ext cx="5019548" cy="1220262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Организация развивающей предметно-пространственной среды по развитию речи</a:t>
            </a:r>
            <a:br>
              <a:rPr lang="ru-RU" sz="18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МДОУ «Детский сад №128»</a:t>
            </a:r>
            <a:br>
              <a:rPr lang="ru-RU" sz="14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1400" b="1" i="1" dirty="0" smtClean="0">
                <a:latin typeface="Arial" pitchFamily="34" charset="0"/>
                <a:cs typeface="Arial" pitchFamily="34" charset="0"/>
              </a:rPr>
              <a:t>Бражник Л.Н.</a:t>
            </a:r>
            <a:endParaRPr lang="ru-RU" sz="1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7" descr="0_77d61_87a55496_XL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46320" y="1589083"/>
            <a:ext cx="2131198" cy="2492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40" y="-90039"/>
            <a:ext cx="5509260" cy="7201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Театр – наша игра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фото\IMG_20171207_1532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014" y="660389"/>
            <a:ext cx="1929711" cy="3430597"/>
          </a:xfrm>
          <a:prstGeom prst="rect">
            <a:avLst/>
          </a:prstGeom>
          <a:noFill/>
        </p:spPr>
      </p:pic>
      <p:pic>
        <p:nvPicPr>
          <p:cNvPr id="1027" name="Picture 3" descr="F:\фото\IMG_20171207_1533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60" y="660389"/>
            <a:ext cx="192882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Театрализованные словесные игры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P26-12-17_10.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874" y="874703"/>
            <a:ext cx="4357717" cy="3268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160" y="1"/>
            <a:ext cx="5019548" cy="58517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Уголок сюжетных игр</a:t>
            </a:r>
          </a:p>
        </p:txBody>
      </p:sp>
      <p:pic>
        <p:nvPicPr>
          <p:cNvPr id="1026" name="Picture 2" descr="F:\фото\IMG_20171207_1535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7560" y="517513"/>
            <a:ext cx="2019008" cy="3589348"/>
          </a:xfrm>
          <a:prstGeom prst="rect">
            <a:avLst/>
          </a:prstGeom>
          <a:noFill/>
        </p:spPr>
      </p:pic>
      <p:pic>
        <p:nvPicPr>
          <p:cNvPr id="3" name="Picture 2" descr="C:\Users\1\Desktop\Новая папка\P09-01-18_08.23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9262" y="1160455"/>
            <a:ext cx="2935727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Уголок безопасного дорожного движения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F:\фото\IMG_20171207_1536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684" y="1160455"/>
            <a:ext cx="520558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436" y="23961"/>
            <a:ext cx="5019548" cy="58514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Дидактический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уголок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Настольно – печатные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0370" y="588951"/>
            <a:ext cx="5404087" cy="2000264"/>
          </a:xfrm>
        </p:spPr>
        <p:txBody>
          <a:bodyPr lIns="77535" tIns="38767" rIns="77535" bIns="38767">
            <a:normAutofit lnSpcReduction="10000"/>
          </a:bodyPr>
          <a:lstStyle/>
          <a:p>
            <a:pPr>
              <a:buNone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- Формируют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интерес  к окружающему миру.</a:t>
            </a:r>
          </a:p>
          <a:p>
            <a:pPr>
              <a:buNone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- Расширяют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словарный запас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. </a:t>
            </a:r>
            <a:endParaRPr lang="ru-RU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  <a:p>
            <a:pPr>
              <a:buNone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- Формируют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знания о предметах.</a:t>
            </a:r>
          </a:p>
          <a:p>
            <a:pPr>
              <a:buNone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- Формируют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умения объяснить свои действия словом.</a:t>
            </a:r>
          </a:p>
          <a:p>
            <a:pPr>
              <a:buNone/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- Развивают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зрительное восприятие, логическое мышление.</a:t>
            </a:r>
          </a:p>
          <a:p>
            <a:pPr>
              <a:buNone/>
            </a:pPr>
            <a:endParaRPr lang="ru-RU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631940" y="2580261"/>
            <a:ext cx="3847956" cy="1313391"/>
            <a:chOff x="158626" y="3836181"/>
            <a:chExt cx="8544188" cy="2402082"/>
          </a:xfrm>
        </p:grpSpPr>
        <p:pic>
          <p:nvPicPr>
            <p:cNvPr id="8" name="Рисунок 7" descr="IMG_3902.JPG"/>
            <p:cNvPicPr>
              <a:picLocks noChangeAspect="1"/>
            </p:cNvPicPr>
            <p:nvPr/>
          </p:nvPicPr>
          <p:blipFill>
            <a:blip r:embed="rId2" cstate="screen">
              <a:lum bright="10000"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8626" y="4244518"/>
              <a:ext cx="2658325" cy="199374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</p:pic>
        <p:pic>
          <p:nvPicPr>
            <p:cNvPr id="4" name="Рисунок 3" descr="Изображение 017.jpg"/>
            <p:cNvPicPr>
              <a:picLocks noChangeAspect="1"/>
            </p:cNvPicPr>
            <p:nvPr/>
          </p:nvPicPr>
          <p:blipFill>
            <a:blip r:embed="rId3" cstate="screen">
              <a:lum bright="20000" contras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 flipH="1">
              <a:off x="6229372" y="3469578"/>
              <a:ext cx="2106839" cy="284004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Развиваем речь и моторику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F:\фото\IMG_20171207_1535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808" y="946141"/>
            <a:ext cx="3000396" cy="1922563"/>
          </a:xfrm>
          <a:prstGeom prst="rect">
            <a:avLst/>
          </a:prstGeom>
          <a:noFill/>
        </p:spPr>
      </p:pic>
      <p:pic>
        <p:nvPicPr>
          <p:cNvPr id="2052" name="Picture 4" descr="F:\фото\IMG_20171208_0949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1004" y="2183252"/>
            <a:ext cx="3000396" cy="2137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Развитие логического мышления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F:\фото\IMG_20171207_153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188" y="1153149"/>
            <a:ext cx="4214842" cy="3020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Уголок художественного слова</a:t>
            </a:r>
            <a:endParaRPr lang="ru-RU" sz="2400" dirty="0"/>
          </a:p>
        </p:txBody>
      </p:sp>
      <p:pic>
        <p:nvPicPr>
          <p:cNvPr id="5" name="Содержимое 4" descr="IMG_20171208_08333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0568" y="817308"/>
            <a:ext cx="2226927" cy="35038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60" y="160323"/>
            <a:ext cx="5019548" cy="7201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Музыкальный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уголок</a:t>
            </a:r>
          </a:p>
        </p:txBody>
      </p:sp>
      <p:pic>
        <p:nvPicPr>
          <p:cNvPr id="3074" name="Picture 2" descr="F:\фото\IMG_20171208_0953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436" y="1017579"/>
            <a:ext cx="4460906" cy="2864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Трудимся вместе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P28-12-17_08.1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7626" y="1303331"/>
            <a:ext cx="4032249" cy="20621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7560" y="288379"/>
            <a:ext cx="5023460" cy="2304256"/>
          </a:xfrm>
        </p:spPr>
        <p:txBody>
          <a:bodyPr>
            <a:normAutofit fontScale="90000"/>
          </a:bodyPr>
          <a:lstStyle/>
          <a:p>
            <a:r>
              <a:rPr lang="ru-RU" sz="2000" i="1" dirty="0" smtClean="0"/>
              <a:t>«Родной язык нам должен быть главною основою и общей нашей образованности, и образования каждого из нас» </a:t>
            </a:r>
            <a:r>
              <a:rPr lang="ru-RU" sz="2000" dirty="0" smtClean="0"/>
              <a:t>Вяземский П.А. </a:t>
            </a:r>
            <a:br>
              <a:rPr lang="ru-RU" sz="2000" dirty="0" smtClean="0"/>
            </a:br>
            <a:r>
              <a:rPr lang="ru-RU" sz="2000" b="1" dirty="0" smtClean="0"/>
              <a:t>РАЗВИВАЮЩАЯ СРЕДА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- это естественная обстановка, рационально организованная, насыщенная разнообразными сенсорными раздражителями и игровыми материалами.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http://g.io.ua/img_aa/large/1381/28/138128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262597" flipV="1">
            <a:off x="2741254" y="2994431"/>
            <a:ext cx="1052116" cy="744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ttp://im8-tub-ru.yandex.net/i?id=380453602-51-72&amp;n=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8088" y="3446471"/>
            <a:ext cx="1020233" cy="72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http://im5-tub-ru.yandex.net/i?id=109375064-68-72&amp;n=2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436" y="3375033"/>
            <a:ext cx="872513" cy="81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Уголок искусств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20171207_15341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760" y="960438"/>
            <a:ext cx="1650867" cy="2938462"/>
          </a:xfrm>
        </p:spPr>
      </p:pic>
      <p:pic>
        <p:nvPicPr>
          <p:cNvPr id="6" name="Содержимое 5" descr="P09-01-18_08.30[1]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188" y="1511697"/>
            <a:ext cx="2447925" cy="18359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Исследовательский уголок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F:\фото\IMG_20171208_0832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874" y="1089017"/>
            <a:ext cx="1701105" cy="2347917"/>
          </a:xfrm>
          <a:prstGeom prst="rect">
            <a:avLst/>
          </a:prstGeom>
          <a:noFill/>
        </p:spPr>
      </p:pic>
      <p:pic>
        <p:nvPicPr>
          <p:cNvPr id="6" name="Picture 2" descr="F:\фото\IMG_20171208_08332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766" y="1017579"/>
            <a:ext cx="1701105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808" y="160323"/>
            <a:ext cx="5489592" cy="7201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Развитие пространственного мышления, творческих способностей и моторики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3" descr="F:\фото\IMG_20171208_095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4289" y="946141"/>
            <a:ext cx="3177111" cy="1857388"/>
          </a:xfrm>
          <a:prstGeom prst="rect">
            <a:avLst/>
          </a:prstGeom>
          <a:noFill/>
        </p:spPr>
      </p:pic>
      <p:pic>
        <p:nvPicPr>
          <p:cNvPr id="9220" name="Picture 4" descr="F:\фото\P28-12-17_08.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32" y="1589083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Развиваем моторику и формируем речь на занятиях</a:t>
            </a:r>
          </a:p>
        </p:txBody>
      </p:sp>
      <p:pic>
        <p:nvPicPr>
          <p:cNvPr id="4" name="Содержимое 3" descr="IMG_20171208_09504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760" y="960438"/>
            <a:ext cx="1650867" cy="2938462"/>
          </a:xfrm>
        </p:spPr>
      </p:pic>
      <p:pic>
        <p:nvPicPr>
          <p:cNvPr id="7" name="Содержимое 6" descr="P09-01-18_09.47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188" y="1511697"/>
            <a:ext cx="2447925" cy="18359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Физическое развитие детей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IMG_20171208_09565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38" y="1013123"/>
            <a:ext cx="5019675" cy="28235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061" y="172848"/>
            <a:ext cx="5019548" cy="55897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Знакомимся с природой</a:t>
            </a:r>
          </a:p>
        </p:txBody>
      </p:sp>
      <p:pic>
        <p:nvPicPr>
          <p:cNvPr id="4" name="Содержимое 3" descr="P09-01-18_11.1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808" y="803265"/>
            <a:ext cx="3298044" cy="2330657"/>
          </a:xfrm>
        </p:spPr>
      </p:pic>
      <p:pic>
        <p:nvPicPr>
          <p:cNvPr id="8" name="Содержимое 7" descr="P09-01-18_11.1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394" y="2660653"/>
            <a:ext cx="1868491" cy="140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246" y="374637"/>
            <a:ext cx="5019548" cy="675173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Вывод: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2985" y="912250"/>
            <a:ext cx="5167625" cy="2605660"/>
          </a:xfrm>
        </p:spPr>
        <p:txBody>
          <a:bodyPr>
            <a:noAutofit/>
          </a:bodyPr>
          <a:lstStyle/>
          <a:p>
            <a:pPr marL="305255" indent="240358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16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Таким образом, правильно выбранные формы работы способствуют становлению коммуникативной компетентности ребенка в речевой деятельности, а так же обеспечивает становление значимых для возраста личностных качеств.  </a:t>
            </a:r>
            <a:r>
              <a:rPr lang="ru-RU" sz="16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 </a:t>
            </a:r>
            <a:endParaRPr lang="ru-RU" sz="16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6042" y="405102"/>
            <a:ext cx="5451910" cy="3601004"/>
          </a:xfrm>
        </p:spPr>
        <p:txBody>
          <a:bodyPr>
            <a:normAutofit/>
          </a:bodyPr>
          <a:lstStyle/>
          <a:p>
            <a:pPr marL="305255" indent="240358">
              <a:buNone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Речь,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как ведущее средство 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общения, сопровождает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все виды деятельности ребенка. От качества речи, умения пользоваться ею в игре, во время совместной деятельности педагога  и ребенка, при планировании и обсуждении рисунка, в наблюдении на прогулке, при обсуждении спектакля и т.д. зависит успешность деятельности ребенка, его принятие сверстниками, авторитет и статусное положение в детском сообществе. </a:t>
            </a:r>
            <a:b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Именно поэтому образовательная область 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«Социально-коммуникативное развитие», занимает </a:t>
            </a:r>
            <a:r>
              <a:rPr lang="ru-RU" sz="16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важное место.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8" descr="http://im8-tub-ru.yandex.net/i?id=306214464-3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4948" y="3232157"/>
            <a:ext cx="733293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http://im4-tub-ru.yandex.net/i?id=110618733-1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04488">
            <a:off x="2039776" y="3325723"/>
            <a:ext cx="752422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http://im8-tub-ru.yandex.net/i?id=488367970-28-72&amp;n=2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5036">
            <a:off x="3596188" y="3334696"/>
            <a:ext cx="765175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http://im7-tub-ru.yandex.net/i?id=375497409-50-72&amp;n=2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93250">
            <a:off x="4540788" y="3187210"/>
            <a:ext cx="765175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684" y="374637"/>
            <a:ext cx="5346716" cy="72019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ФОРМЫ РАБОТЫ С ДЕТЬМИ ПО РЕАЛИЗАЦИИ СОЦИАЛЬНО-КОММУНИКАТИВНОГО И РЕЧЕВОГО РАЗВИТИЯ</a:t>
            </a:r>
            <a:endParaRPr lang="ru-RU" sz="1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30827768"/>
              </p:ext>
            </p:extLst>
          </p:nvPr>
        </p:nvGraphicFramePr>
        <p:xfrm>
          <a:off x="717337" y="946141"/>
          <a:ext cx="5404063" cy="3113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216" y="270062"/>
            <a:ext cx="5451910" cy="3031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Компоненты речевой развивающей среды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1. Речь педагога.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 2. Методы и приёмы руководства речевым развитием детей.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   3. Развивающая предметно - пространственная среда</a:t>
            </a: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</a:p>
        </p:txBody>
      </p:sp>
      <p:pic>
        <p:nvPicPr>
          <p:cNvPr id="4" name="Picture 4" descr="http://mistergid.ru/image/upload/2011-08-05/330026694634_ee16e03c588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22" y="2446339"/>
            <a:ext cx="2071702" cy="146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rostokstend.ru/images/magictoolbox_cache/29c134a7a7148d3644c6ebecebd0a528/29819/original/aaf172e7a39314526311bba6d4fcf7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5902" y="1874835"/>
            <a:ext cx="3195498" cy="900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560" y="231761"/>
            <a:ext cx="5019548" cy="540161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Требования к развивающей предметно-пространственной среде</a:t>
            </a:r>
            <a:br>
              <a:rPr lang="ru-RU" sz="1600" b="1" dirty="0" smtClean="0">
                <a:latin typeface="Arial" pitchFamily="34" charset="0"/>
                <a:cs typeface="Arial" pitchFamily="34" charset="0"/>
              </a:rPr>
            </a:b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1808" y="660389"/>
            <a:ext cx="5489592" cy="3500462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- Развивающая предметно-пространственная среда обеспечивает максимальную реализацию образовательного потенциала пространства  группы, а также территории, находящейся на небольшом удалении, (участок),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 </a:t>
            </a:r>
          </a:p>
          <a:p>
            <a:pPr lvl="0"/>
            <a:endParaRPr lang="ru-RU" sz="2900" dirty="0" smtClean="0">
              <a:solidFill>
                <a:schemeClr val="tx2">
                  <a:satMod val="13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900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- Развивающая предметно-пространственная среда должна обеспечивать реализацию  образовательной программы; возможность общения и совместной деятельности детей  и взрослых с учетом возрастных особенностей детей, двигательной активности детей, а также возможности для уединения.</a:t>
            </a:r>
          </a:p>
          <a:p>
            <a:pPr lvl="0">
              <a:buNone/>
            </a:pPr>
            <a:r>
              <a:rPr lang="ru-RU" sz="1600" dirty="0" smtClean="0"/>
              <a:t>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216" y="360089"/>
            <a:ext cx="5451910" cy="2716738"/>
          </a:xfrm>
        </p:spPr>
        <p:txBody>
          <a:bodyPr>
            <a:normAutofit/>
          </a:bodyPr>
          <a:lstStyle/>
          <a:p>
            <a:pPr marL="305255" indent="240358" algn="just">
              <a:buNone/>
            </a:pPr>
            <a:r>
              <a:rPr lang="ru-RU" sz="1400" dirty="0">
                <a:solidFill>
                  <a:schemeClr val="tx2">
                    <a:satMod val="13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Организуя предметно-развивающую среду в старшем возрасте, следует учитывать,  что в этом возрасте происходит единение речи с мышлением. Именно в этом возрасте полезно проводить с детьми словесные театрализованные игры. Необходимо использовать мнемотехнические средства, символы схемы, как основу для запоминания. В группе необходимо иметь достаточное количество справочной литературы по разным отраслям знаний, детские энциклопедии, папки с разнообразным иллюстративным материалом, географические карты и атласы. Дидактические игры должны развивать не только речевую активность, но и познавательные интересы.</a:t>
            </a:r>
          </a:p>
        </p:txBody>
      </p:sp>
      <p:pic>
        <p:nvPicPr>
          <p:cNvPr id="5" name="Picture 4" descr="http://im5-tub-ru.yandex.net/i?id=270147502-4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9064" y="3232157"/>
            <a:ext cx="733293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im6-tub-ru.yandex.net/i?id=449169061-0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057" y="3060834"/>
            <a:ext cx="758799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http://im8-tub-ru.yandex.net/i?id=306859639-1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1473" y="3330907"/>
            <a:ext cx="809810" cy="90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s50.radikal.ru/i128/1008/24/fdeb3fc2c85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56" y="3446471"/>
            <a:ext cx="1052116" cy="69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ttp://s56.radikal.ru/i151/1008/19/505d5419ba6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820" y="3211647"/>
            <a:ext cx="1147763" cy="71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http://s56.radikal.ru/i152/1008/14/1180fe5815ae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049" y="3510956"/>
            <a:ext cx="1141385" cy="72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40" y="6"/>
            <a:ext cx="5509260" cy="50212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Основные уголки в группе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39099" y="630165"/>
          <a:ext cx="5738852" cy="3375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Проведение комплексов дыхательной гимнастики</a:t>
            </a:r>
          </a:p>
        </p:txBody>
      </p:sp>
      <p:pic>
        <p:nvPicPr>
          <p:cNvPr id="4" name="Содержимое 3" descr="IMG_20171208_0952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38" y="1013123"/>
            <a:ext cx="5019675" cy="28235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422</TotalTime>
  <Words>340</Words>
  <Application>Microsoft Office PowerPoint</Application>
  <PresentationFormat>Произвольный</PresentationFormat>
  <Paragraphs>60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Организация развивающей предметно-пространственной среды по развитию речи МДОУ «Детский сад №128» Бражник Л.Н.</vt:lpstr>
      <vt:lpstr>«Родной язык нам должен быть главною основою и общей нашей образованности, и образования каждого из нас» Вяземский П.А.  РАЗВИВАЮЩАЯ СРЕДА - это естественная обстановка, рационально организованная, насыщенная разнообразными сенсорными раздражителями и игровыми материалами.</vt:lpstr>
      <vt:lpstr>Презентация PowerPoint</vt:lpstr>
      <vt:lpstr>ФОРМЫ РАБОТЫ С ДЕТЬМИ ПО РЕАЛИЗАЦИИ СОЦИАЛЬНО-КОММУНИКАТИВНОГО И РЕЧЕВОГО РАЗВИТИЯ</vt:lpstr>
      <vt:lpstr>Презентация PowerPoint</vt:lpstr>
      <vt:lpstr>Требования к развивающей предметно-пространственной среде </vt:lpstr>
      <vt:lpstr>Презентация PowerPoint</vt:lpstr>
      <vt:lpstr>Основные уголки в группе</vt:lpstr>
      <vt:lpstr>Проведение комплексов дыхательной гимнастики</vt:lpstr>
      <vt:lpstr>Театр – наша игра</vt:lpstr>
      <vt:lpstr>Театрализованные словесные игры </vt:lpstr>
      <vt:lpstr>Уголок сюжетных игр</vt:lpstr>
      <vt:lpstr>Уголок безопасного дорожного движения</vt:lpstr>
      <vt:lpstr>Дидактический уголок Настольно – печатные игры</vt:lpstr>
      <vt:lpstr>Развиваем речь и моторику</vt:lpstr>
      <vt:lpstr>Развитие логического мышления</vt:lpstr>
      <vt:lpstr>Уголок художественного слова</vt:lpstr>
      <vt:lpstr>Музыкальный уголок</vt:lpstr>
      <vt:lpstr>Трудимся вместе</vt:lpstr>
      <vt:lpstr>Уголок искусств</vt:lpstr>
      <vt:lpstr>Исследовательский уголок</vt:lpstr>
      <vt:lpstr>Развитие пространственного мышления, творческих способностей и моторики</vt:lpstr>
      <vt:lpstr>Развиваем моторику и формируем речь на занятиях</vt:lpstr>
      <vt:lpstr>Физическое развитие детей</vt:lpstr>
      <vt:lpstr>Знакомимся с природой</vt:lpstr>
      <vt:lpstr>Вывод: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среды в ДОУ, способствующая развитию речи детей</dc:title>
  <dc:creator>Света</dc:creator>
  <cp:lastModifiedBy>Бося Моня</cp:lastModifiedBy>
  <cp:revision>57</cp:revision>
  <dcterms:created xsi:type="dcterms:W3CDTF">2013-01-21T16:46:44Z</dcterms:created>
  <dcterms:modified xsi:type="dcterms:W3CDTF">2018-02-06T10:50:38Z</dcterms:modified>
</cp:coreProperties>
</file>