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80" r:id="rId5"/>
    <p:sldId id="276" r:id="rId6"/>
    <p:sldId id="274" r:id="rId7"/>
    <p:sldId id="273" r:id="rId8"/>
    <p:sldId id="272" r:id="rId9"/>
    <p:sldId id="271" r:id="rId10"/>
    <p:sldId id="270" r:id="rId11"/>
    <p:sldId id="269" r:id="rId12"/>
    <p:sldId id="266" r:id="rId13"/>
    <p:sldId id="265" r:id="rId14"/>
    <p:sldId id="264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71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225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28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65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269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3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41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296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875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157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358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CF791-4E5C-479B-8997-3B8056F772CF}" type="datetimeFigureOut">
              <a:rPr lang="ru-RU" smtClean="0"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C9618-4D5C-4687-8778-27858DBD2A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74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" y="0"/>
            <a:ext cx="917321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31252" y="620688"/>
            <a:ext cx="5760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</a:p>
          <a:p>
            <a:pPr algn="ctr"/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 зерна до каравая»</a:t>
            </a:r>
            <a:endParaRPr lang="ru-RU" sz="48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4538136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Воспитатели:</a:t>
            </a:r>
          </a:p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Ибрагимова Кристина </a:t>
            </a:r>
          </a:p>
          <a:p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Абидиновна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Моргунова  Алина</a:t>
            </a:r>
          </a:p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Алексеевна</a:t>
            </a:r>
          </a:p>
          <a:p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891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779613" y="5301208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Аппликация «Колосок»</a:t>
            </a:r>
            <a:endParaRPr lang="ru-RU" sz="4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82" y="1344508"/>
            <a:ext cx="7088635" cy="3678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18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115616" y="378286"/>
            <a:ext cx="57606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«Маленькие пекари»(лепка из соленого теста).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44824"/>
            <a:ext cx="4939007" cy="3704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827584" y="3645024"/>
            <a:ext cx="68407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с родителями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1.Предложить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родителям вместе с детьми выучить загадки о хлебе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2.Предложить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родителям показать  детям ,как  замешивается тесто в домашних условиях, воспитывать  желание самим принять участие в выпечке мучных изделий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378" y="599932"/>
            <a:ext cx="4530080" cy="3074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13690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процессе работы над данным проектом дети узнали, что хлеб является ежедневным продуктом, откуда берётся хлеб, как его делают, кто его растит и печёт. Постарались привить уважение к труду взрослых, бережное отношение к хлебу. Дети приобретали различные знания, уточняли и углубляли представления о хлебе. У детей формировались навыки исследовательской деятельности, развивались познавательная активность, самостоятельность, творчество, </a:t>
            </a:r>
            <a:r>
              <a:rPr lang="ru-RU" sz="2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коммуникативность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Все это способствует не только познанию природы, но и в самом себе, утверждению человеческого достоинства, доброты, сопереживанию всему живому, интерес к окружающему миру, природным явлениям, понимания уникальности живого, практические умения гуманного с ними обращения. </a:t>
            </a:r>
          </a:p>
        </p:txBody>
      </p:sp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31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323528" y="476672"/>
            <a:ext cx="756084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</a:t>
            </a:r>
            <a:r>
              <a:rPr lang="ru-RU" sz="32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использованной </a:t>
            </a:r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литературы: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1.Голицина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Н.С. Экологическое воспитание дошкольников. - М.: Мозаика- Синтез», 2004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2.Коломина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Н.В. Занятия по экологии в детском саду. - М.: ТЦ Сфера, 2008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3.Тамбиев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А.Х. Экологическая азбука для детей: Растения. - М.: Школьная Пресса, 2000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4.Шорыгина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Т.А. Беседы о хлебе. Методические рекомендации. - м.: ТЦ Сфера, 2012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5.Наглядно-дидактическое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пособие: Э. Емельянова «Как наши предки выращивали хлеб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6.Карточки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занятий «Расскажите детям о хлебе»: Э. Емельянова</a:t>
            </a:r>
          </a:p>
        </p:txBody>
      </p:sp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4" y="895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115616" y="2727247"/>
            <a:ext cx="64087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48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755576" y="2060848"/>
            <a:ext cx="64087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проекта: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«От зерна до каравая»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проекта: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творческий, краткосрочный</a:t>
            </a: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Участники: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подготовительной группы№8 (Улыбка), воспитатели, родители.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 детей: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6-7 лет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Срок реализации: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 дней (1 недели)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908720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Паспорт проекта.</a:t>
            </a:r>
            <a:endParaRPr lang="ru-RU" sz="4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587561"/>
            <a:ext cx="5544616" cy="2292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" y="-2945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251520" y="1124744"/>
            <a:ext cx="39604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«Пашут каждую весну,</a:t>
            </a:r>
          </a:p>
          <a:p>
            <a:r>
              <a:rPr lang="ru-RU" sz="24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Поднимают целину,</a:t>
            </a:r>
          </a:p>
          <a:p>
            <a:r>
              <a:rPr lang="ru-RU" sz="24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Сеют, жнут, ночей не спят,</a:t>
            </a:r>
          </a:p>
          <a:p>
            <a:r>
              <a:rPr lang="ru-RU" sz="24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детства знай, как хлеб растят.</a:t>
            </a:r>
          </a:p>
          <a:p>
            <a:r>
              <a:rPr lang="ru-RU" sz="24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Хлеб ржаной, батоны, булки,</a:t>
            </a:r>
          </a:p>
          <a:p>
            <a:r>
              <a:rPr lang="ru-RU" sz="24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добудешь на прогулке.</a:t>
            </a:r>
          </a:p>
          <a:p>
            <a:r>
              <a:rPr lang="ru-RU" sz="24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 хлеб в полях лелеют,</a:t>
            </a:r>
          </a:p>
          <a:p>
            <a:r>
              <a:rPr lang="ru-RU" sz="2400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Сил для хлеба не жалеют.</a:t>
            </a:r>
          </a:p>
          <a:p>
            <a:r>
              <a:rPr lang="ru-RU" sz="24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(Я. Аким)</a:t>
            </a:r>
            <a:endParaRPr lang="ru-RU" sz="24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889" y="1268760"/>
            <a:ext cx="4642904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565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792088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 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Хлеб-это продукт человеческого труда, это символ благополучия и достатка. Именно хлебу отведено самое главное место на столе и в будни, и в праздники. Без него не обходится ни один приём пищи.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Этот продукт сопровождает нас от рождения до старости. Ценность хлеба ничем нельзя измерить. Но почему одни дети любят хлеб и с удовольствием его едят, а другие отказываются от него?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Многие дети не знают о труде людей, выращивающих хлеб (анкета), и относятся к хлебу небрежно (бросают, играют, крошат, лепят фигурки, выбрасывают недоеденные куски).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Проект призван обратить внимание детей, какими усилиями появляется хлеб на нашем столе, воспитывать бережное отношение к хлебу.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53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755576" y="980728"/>
            <a:ext cx="73448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r>
              <a:rPr lang="ru-RU" sz="2400" b="1" i="1" dirty="0" smtClean="0">
                <a:solidFill>
                  <a:srgbClr val="00B050"/>
                </a:solidFill>
              </a:rPr>
              <a:t>:</a:t>
            </a:r>
            <a:r>
              <a:rPr lang="ru-RU" sz="2400" b="1" i="1" dirty="0" smtClean="0"/>
              <a:t> Расширить знания детей о хлебе. Привить уважение к хлебу и людям, вырастившим его.</a:t>
            </a:r>
          </a:p>
          <a:p>
            <a:pPr algn="ctr"/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 smtClean="0"/>
              <a:t>-расширить знания у детей о значении хлеба в жизни человека;</a:t>
            </a:r>
          </a:p>
          <a:p>
            <a:r>
              <a:rPr lang="ru-RU" sz="2400" b="1" i="1" dirty="0" smtClean="0"/>
              <a:t>-показать, каким трудом добывается хлеб для народа и каждого из нас;</a:t>
            </a:r>
          </a:p>
          <a:p>
            <a:r>
              <a:rPr lang="ru-RU" sz="2400" b="1" i="1" dirty="0" smtClean="0"/>
              <a:t>-воспитывать бережное отношение к хлебу, чувство благодарности и уважения к людям сельскохозяйственного труда.</a:t>
            </a:r>
            <a:endParaRPr lang="ru-RU" sz="24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35696" y="4862169"/>
            <a:ext cx="2722309" cy="1810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365104"/>
            <a:ext cx="2843508" cy="19222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7" y="5439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669674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результаты:</a:t>
            </a:r>
          </a:p>
          <a:p>
            <a:endParaRPr lang="ru-RU" dirty="0" smtClean="0"/>
          </a:p>
          <a:p>
            <a:r>
              <a:rPr lang="ru-RU" dirty="0" smtClean="0"/>
              <a:t>•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сформировать у детей представления о ценности хлеба;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получить знания о том, как выращивали хлеб в старину, и как это происходит сейчас, донести до сознания детей, что хлеб – это итог большой работы многих людей;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воспитывать интерес к профессиям пекаря, комбайнера и к труду людей, участвующих в производстве хлеба;</a:t>
            </a:r>
          </a:p>
          <a:p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воспитывать бережное отношения к хлебу.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936" y="4581128"/>
            <a:ext cx="5220072" cy="261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698477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и методы работы с детьми:</a:t>
            </a:r>
          </a:p>
          <a:p>
            <a:endParaRPr lang="ru-RU" sz="32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Беседы(беседы с детьми о хлебе; каким трудом  хлеб попадает на прилавки магазинов);</a:t>
            </a:r>
          </a:p>
          <a:p>
            <a:pPr marL="285750" indent="-285750">
              <a:buFontTx/>
              <a:buChar char="-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 художественной литературы(«Колосок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«Крылатый, мохнатый, да масляный»,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народные пословицы о хлебе);</a:t>
            </a:r>
          </a:p>
          <a:p>
            <a:pPr marL="285750" indent="-285750">
              <a:buFontTx/>
              <a:buChar char="-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Наблюдение(посадка пшеницы, наблюдение как она прорастает. );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НОД (Конспект «От зерна до каравая»)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836" y="4509120"/>
            <a:ext cx="2073000" cy="1892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327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919273" y="441840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НОД «От зерна до каравая»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898" y="4013684"/>
            <a:ext cx="2332993" cy="25692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0"/>
            <a:ext cx="3687691" cy="1501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055" y="2345972"/>
            <a:ext cx="4082958" cy="3062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547664" y="908720"/>
            <a:ext cx="64087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Рисование с элементами аппликации «Колоски»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21672" y="2672358"/>
            <a:ext cx="3824957" cy="2868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990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712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555</dc:creator>
  <cp:lastModifiedBy>Home</cp:lastModifiedBy>
  <cp:revision>14</cp:revision>
  <dcterms:created xsi:type="dcterms:W3CDTF">2016-05-28T15:58:20Z</dcterms:created>
  <dcterms:modified xsi:type="dcterms:W3CDTF">2018-02-06T11:10:00Z</dcterms:modified>
</cp:coreProperties>
</file>