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62" r:id="rId2"/>
    <p:sldId id="268" r:id="rId3"/>
    <p:sldId id="263" r:id="rId4"/>
    <p:sldId id="258" r:id="rId5"/>
    <p:sldId id="259" r:id="rId6"/>
    <p:sldId id="264" r:id="rId7"/>
    <p:sldId id="260" r:id="rId8"/>
    <p:sldId id="261" r:id="rId9"/>
    <p:sldId id="265" r:id="rId10"/>
    <p:sldId id="266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5208" autoAdjust="0"/>
  </p:normalViewPr>
  <p:slideViewPr>
    <p:cSldViewPr>
      <p:cViewPr varScale="1">
        <p:scale>
          <a:sx n="62" d="100"/>
          <a:sy n="62" d="100"/>
        </p:scale>
        <p:origin x="-15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70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A3AFD-1B6D-430A-A137-14AA817CA5D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8A623-04E9-4C83-9152-2F8A5D6B2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1F4FC-9C14-4D7B-9E99-A840FCF87663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43B01-FD9E-40D8-893C-AA69D1A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S_chego_nachinaetsya_Rodina_-_S_chego_nachinaetsya_Rodina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МКДОУ детский сад «Торга»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70000" lnSpcReduction="20000"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Презентация к проекту «Моя малая Родина»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Картмамбетова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Б.С.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Бадаева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Т.Б.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п. Комсомольский 2018г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5584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571612"/>
            <a:ext cx="5966943" cy="3000396"/>
          </a:xfrm>
          <a:prstGeom prst="rect">
            <a:avLst/>
          </a:prstGeom>
        </p:spPr>
      </p:pic>
      <p:pic>
        <p:nvPicPr>
          <p:cNvPr id="5" name="S_chego_nachinaetsya_Rodina_-_S_chego_nachinaetsya_Rodi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профессии нужны, все профессии важны»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WNM50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71612"/>
            <a:ext cx="2918707" cy="2779721"/>
          </a:xfrm>
        </p:spPr>
      </p:pic>
      <p:pic>
        <p:nvPicPr>
          <p:cNvPr id="5" name="Рисунок 4" descr="SFQT57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26" y="1571612"/>
            <a:ext cx="3429023" cy="2571768"/>
          </a:xfrm>
          <a:prstGeom prst="rect">
            <a:avLst/>
          </a:prstGeom>
        </p:spPr>
      </p:pic>
      <p:pic>
        <p:nvPicPr>
          <p:cNvPr id="6" name="Рисунок 5" descr="SSGH42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429132"/>
            <a:ext cx="2952739" cy="2214554"/>
          </a:xfrm>
          <a:prstGeom prst="rect">
            <a:avLst/>
          </a:prstGeom>
        </p:spPr>
      </p:pic>
      <p:pic>
        <p:nvPicPr>
          <p:cNvPr id="7" name="Рисунок 6" descr="VTRP787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4424655"/>
            <a:ext cx="3331359" cy="2290493"/>
          </a:xfrm>
          <a:prstGeom prst="rect">
            <a:avLst/>
          </a:prstGeom>
        </p:spPr>
      </p:pic>
      <p:pic>
        <p:nvPicPr>
          <p:cNvPr id="8" name="Рисунок 7" descr="JSOX014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736" y="2714620"/>
            <a:ext cx="3571900" cy="2678925"/>
          </a:xfrm>
          <a:prstGeom prst="ellipse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проекта: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65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Дети имеют представление о посёлке, в котором они живут. Знают, что их «малая» Родина, испытывают чувства гордости за свой край.</a:t>
            </a:r>
          </a:p>
          <a:p>
            <a:pPr lvl="0"/>
            <a:r>
              <a:rPr lang="ru-RU" dirty="0" smtClean="0"/>
              <a:t>Знают его достопримечательности.</a:t>
            </a:r>
          </a:p>
          <a:p>
            <a:pPr lvl="0">
              <a:buNone/>
            </a:pPr>
            <a:r>
              <a:rPr lang="ru-RU" dirty="0" smtClean="0"/>
              <a:t>    Проявляют интерес к родному краю, который находит отражение в совместных рисунках детей и родителей, рассказах.</a:t>
            </a:r>
          </a:p>
          <a:p>
            <a:pPr lvl="0"/>
            <a:r>
              <a:rPr lang="ru-RU" dirty="0" smtClean="0"/>
              <a:t>Дети знают праздники и традиции, которые отмечаются в посёлке и семье.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6" name="Picture 2" descr="C:\Users\User\Downloads\img9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7"/>
            <a:ext cx="8929718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8429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настоящее время одной из важнейших проблем является проблема нравственно-патриотического воспитания детей.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Приобщение детей к национальной культуре является средством формирования  у них патриотических чувств и развития духовности.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Понятие «патриотизма» включает в себя любовь к Родине, земле, где родился и вырос, гордость за исторические свершения народа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300" dirty="0" smtClean="0"/>
              <a:t>    Патриотические чувства нельзя воспитать за один день или год.</a:t>
            </a:r>
          </a:p>
          <a:p>
            <a:r>
              <a:rPr lang="ru-RU" sz="2300" dirty="0" smtClean="0"/>
              <a:t>Ежедневная кропотливая, порой незаметная на первый взгляд работа воспитателей по привитию любви к Родине, в итоге даёт хороший результат. </a:t>
            </a:r>
            <a:endParaRPr lang="ru-RU" sz="2300" dirty="0"/>
          </a:p>
        </p:txBody>
      </p:sp>
      <p:pic>
        <p:nvPicPr>
          <p:cNvPr id="1029" name="Picture 5" descr="C:\Users\User\Desktop\тюльпан\NCJG6612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/>
          <a:srcRect l="5942" r="5942"/>
          <a:stretch>
            <a:fillRect/>
          </a:stretch>
        </p:blipFill>
        <p:spPr bwMode="auto">
          <a:xfrm>
            <a:off x="3625288" y="529769"/>
            <a:ext cx="4723940" cy="37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патриотические чувства, гордость за место, где они живут, за «малую» Родину.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задачи:</a:t>
            </a:r>
            <a:endParaRPr lang="ru-RU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любовь к родному посёлку и интерес к прошлому и настоящему края;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эмоционально – ценностные отношения к семье, дому, улице, городу, стране;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бережное отношение к посёлку (достопримечательностям, культуре, природе);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интереса к национальным традициям, обычаям, промыслам; воспитывать уважительное отношение к местному фольклору, «традициям» родного края;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эмоциональное настроение, оставить яркие впечатления от рассказов и бесед, прогулок.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14348" y="928670"/>
            <a:ext cx="7515252" cy="519749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краткосрочный ( с 13 ноября по 25 ноября)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творческий, познавательный, групповой.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дети средней группы, педагоги, родители.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Подготовительный, включает в себя: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перспективного плана работы по проведению проекта;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литературы, открыток, стихотворений, рассказов, загадок, пословиц;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и пополнение предметно – развивающей среды.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Основной, включает в себя: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Привлечение родителей к оказанию помощи;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рисунков;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с детьми бесед.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Заключительный.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600976" cy="914384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малая Родина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уголок на земле, который мы называем « малой родиной», и который нам особенно дорог: это место, где ты родился. Именно таким, милым сердцу уголком, является наш родной посёлок Комсомольский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ои фотки 177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21563" y="1676400"/>
            <a:ext cx="4218724" cy="4572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Беседа: «Моя малая Родина» (достопримечательности нашего посёлка).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стихов, пословиц, поговорок о Родине.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Д. игра: «Где я живу»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Д. игра: «Растения и животные степи»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Беседа: «Мой любимый детский сад».</a:t>
            </a:r>
          </a:p>
          <a:p>
            <a:endParaRPr lang="ru-RU" dirty="0"/>
          </a:p>
        </p:txBody>
      </p:sp>
      <p:pic>
        <p:nvPicPr>
          <p:cNvPr id="1026" name="Picture 2" descr="C:\Users\User\Desktop\тюльпан\SARJ86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4357718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prstTxWarp prst="textDoubleWave1">
              <a:avLst/>
            </a:prstTxWarp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Достопримечательности нашего посёлка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err="1" smtClean="0">
                <a:solidFill>
                  <a:srgbClr val="C00000"/>
                </a:solidFill>
              </a:rPr>
              <a:t>Стелла</a:t>
            </a:r>
            <a:r>
              <a:rPr lang="ru-RU" sz="1800" dirty="0" smtClean="0">
                <a:solidFill>
                  <a:srgbClr val="C00000"/>
                </a:solidFill>
              </a:rPr>
              <a:t> «Они сражались за Родину»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5025" y="2500306"/>
            <a:ext cx="4041775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1800" dirty="0" smtClean="0">
                <a:solidFill>
                  <a:srgbClr val="C00000"/>
                </a:solidFill>
              </a:rPr>
              <a:t>Комплекс вечного огня</a:t>
            </a:r>
          </a:p>
          <a:p>
            <a:r>
              <a:rPr lang="ru-RU" sz="1800" dirty="0" smtClean="0">
                <a:solidFill>
                  <a:srgbClr val="C00000"/>
                </a:solidFill>
              </a:rPr>
              <a:t>               « Три солдата»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8" name="Содержимое 7" descr="VUNA334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4282" y="2428868"/>
            <a:ext cx="4254502" cy="3118520"/>
          </a:xfrm>
        </p:spPr>
      </p:pic>
      <p:pic>
        <p:nvPicPr>
          <p:cNvPr id="2050" name="Picture 2" descr="C:\Users\User\Desktop\тюльпан\CBGP512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643438" y="3643314"/>
            <a:ext cx="4041775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Консультация: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«Мама, папа, я дружная семья».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Выставка кукол в национальном костюме.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Досуг с родителями «Все профессии нужны, все профессии важны».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фото на презентацию\IMG-278a92140e7328463f3822a47330a6d3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5050" y="928671"/>
            <a:ext cx="5111750" cy="495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оя дружная семья\796754_informaciya-dlya-roditelei-doshkolnik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285992"/>
            <a:ext cx="3103469" cy="4389437"/>
          </a:xfrm>
          <a:prstGeom prst="rect">
            <a:avLst/>
          </a:prstGeom>
          <a:noFill/>
        </p:spPr>
      </p:pic>
      <p:pic>
        <p:nvPicPr>
          <p:cNvPr id="2052" name="Picture 4" descr="F:\моя дружная семья\hello_html_m1bfbaee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3171493" cy="4300545"/>
          </a:xfrm>
          <a:prstGeom prst="rect">
            <a:avLst/>
          </a:prstGeom>
          <a:noFill/>
        </p:spPr>
      </p:pic>
      <p:pic>
        <p:nvPicPr>
          <p:cNvPr id="2054" name="Picture 6" descr="F:\моя дружная семья\obrashhenie_k_roditelyam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1285860"/>
            <a:ext cx="3313071" cy="4691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359</TotalTime>
  <Words>450</Words>
  <PresentationFormat>Экран (4:3)</PresentationFormat>
  <Paragraphs>80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МКДОУ детский сад «Торга»</vt:lpstr>
      <vt:lpstr>АКТУАЛЬНОСТЬ</vt:lpstr>
      <vt:lpstr>Слайд 3</vt:lpstr>
      <vt:lpstr>Слайд 4</vt:lpstr>
      <vt:lpstr>Моя малая Родина</vt:lpstr>
      <vt:lpstr>           Работа с детьми</vt:lpstr>
      <vt:lpstr>Достопримечательности нашего посёлка</vt:lpstr>
      <vt:lpstr>Работа с родителями</vt:lpstr>
      <vt:lpstr>Слайд 9</vt:lpstr>
      <vt:lpstr>«Все профессии нужны, все профессии важны»</vt:lpstr>
      <vt:lpstr>    Итоги проекта: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патриотическому воспитанию в средней группе </dc:title>
  <dc:creator>User</dc:creator>
  <cp:lastModifiedBy>User</cp:lastModifiedBy>
  <cp:revision>50</cp:revision>
  <dcterms:created xsi:type="dcterms:W3CDTF">2017-11-28T17:26:37Z</dcterms:created>
  <dcterms:modified xsi:type="dcterms:W3CDTF">2018-02-06T11:46:23Z</dcterms:modified>
</cp:coreProperties>
</file>