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0" r:id="rId3"/>
    <p:sldId id="262" r:id="rId4"/>
    <p:sldId id="259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0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82B23-1BE6-408E-9D50-4CED646C99F2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A039A8-949B-4A87-88C7-582749B66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345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039A8-949B-4A87-88C7-582749B66DA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411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3FBD1-7A78-4266-BD74-BB04D859580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1105-EF7A-496B-A1CF-B7A057828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165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3FBD1-7A78-4266-BD74-BB04D859580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1105-EF7A-496B-A1CF-B7A057828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483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3FBD1-7A78-4266-BD74-BB04D859580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1105-EF7A-496B-A1CF-B7A057828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721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3FBD1-7A78-4266-BD74-BB04D859580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1105-EF7A-496B-A1CF-B7A057828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370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3FBD1-7A78-4266-BD74-BB04D859580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1105-EF7A-496B-A1CF-B7A057828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683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3FBD1-7A78-4266-BD74-BB04D859580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1105-EF7A-496B-A1CF-B7A057828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097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3FBD1-7A78-4266-BD74-BB04D859580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1105-EF7A-496B-A1CF-B7A057828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833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3FBD1-7A78-4266-BD74-BB04D859580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1105-EF7A-496B-A1CF-B7A057828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29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3FBD1-7A78-4266-BD74-BB04D859580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1105-EF7A-496B-A1CF-B7A057828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497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3FBD1-7A78-4266-BD74-BB04D859580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1105-EF7A-496B-A1CF-B7A057828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937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3FBD1-7A78-4266-BD74-BB04D859580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1105-EF7A-496B-A1CF-B7A057828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178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3FBD1-7A78-4266-BD74-BB04D859580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11105-EF7A-496B-A1CF-B7A057828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01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75000"/>
              </a:schemeClr>
            </a:gs>
            <a:gs pos="0">
              <a:srgbClr val="92D05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983" y="306143"/>
            <a:ext cx="63367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 Black" panose="020B0A04020102020204" pitchFamily="34" charset="0"/>
              </a:rPr>
              <a:t>Путешествие по городу дорожных </a:t>
            </a:r>
            <a:r>
              <a:rPr lang="ru-RU" sz="2000" dirty="0" smtClean="0">
                <a:latin typeface="Arial Black" panose="020B0A04020102020204" pitchFamily="34" charset="0"/>
              </a:rPr>
              <a:t>знаков.</a:t>
            </a:r>
            <a:endParaRPr lang="ru-RU" sz="2000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9" y="736722"/>
            <a:ext cx="81080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Цель: </a:t>
            </a:r>
            <a:endParaRPr lang="ru-RU" b="1" dirty="0" smtClean="0"/>
          </a:p>
          <a:p>
            <a:r>
              <a:rPr lang="ru-RU" dirty="0" smtClean="0"/>
              <a:t>В </a:t>
            </a:r>
            <a:r>
              <a:rPr lang="ru-RU" dirty="0"/>
              <a:t>игровой форме закреплять знания о правилах поведения на улице; развивать внимание, координацию, ловкость; воспитывать дисциплинированность, чувство коллективизма, культуру поведения в обществе.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6909" y="3618188"/>
            <a:ext cx="82848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Задачи:</a:t>
            </a:r>
          </a:p>
          <a:p>
            <a:r>
              <a:rPr lang="ru-RU" dirty="0" smtClean="0"/>
              <a:t>1</a:t>
            </a:r>
            <a:r>
              <a:rPr lang="ru-RU" dirty="0"/>
              <a:t>. Учить детей видеть то</a:t>
            </a:r>
            <a:r>
              <a:rPr lang="ru-RU"/>
              <a:t>, </a:t>
            </a:r>
            <a:r>
              <a:rPr lang="ru-RU" smtClean="0"/>
              <a:t>что представляет </a:t>
            </a:r>
            <a:r>
              <a:rPr lang="ru-RU" dirty="0"/>
              <a:t>опасность для их жизни и здоровья в условиях улицы.</a:t>
            </a:r>
          </a:p>
          <a:p>
            <a:r>
              <a:rPr lang="ru-RU" dirty="0"/>
              <a:t>2. Закрепить представления детей о назначении дорожных знаков.</a:t>
            </a:r>
          </a:p>
          <a:p>
            <a:r>
              <a:rPr lang="ru-RU" dirty="0"/>
              <a:t>3. Развивать навыки связной речи, внимание, память, сообразительность. Умение взаимодействовать друг с другом.</a:t>
            </a:r>
          </a:p>
          <a:p>
            <a:r>
              <a:rPr lang="ru-RU" dirty="0"/>
              <a:t>Воспитывать в детях чувство ответственности и самосохранения, культуру поведения на улице, отзывчивость и желание помочь другу в сложных ситуациях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7929" y="1937051"/>
            <a:ext cx="1974084" cy="147988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1" y="1937051"/>
            <a:ext cx="2096269" cy="157412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561" y="1952264"/>
            <a:ext cx="1812843" cy="159675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183557" y="6237312"/>
            <a:ext cx="1628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Жуковская З.В.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133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6513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5137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08104" y="4437112"/>
            <a:ext cx="34381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Знаки важные, дорожные, -</a:t>
            </a:r>
          </a:p>
          <a:p>
            <a:r>
              <a:rPr lang="ru-RU" sz="2000" b="1" dirty="0">
                <a:solidFill>
                  <a:srgbClr val="FFFF00"/>
                </a:solidFill>
              </a:rPr>
              <a:t>Компас взрослых и ребят.</a:t>
            </a:r>
          </a:p>
          <a:p>
            <a:r>
              <a:rPr lang="ru-RU" sz="2000" b="1" dirty="0">
                <a:solidFill>
                  <a:srgbClr val="FFFF00"/>
                </a:solidFill>
              </a:rPr>
              <a:t>Дети! Будьте осторожны!</a:t>
            </a:r>
          </a:p>
          <a:p>
            <a:r>
              <a:rPr lang="ru-RU" sz="2000" b="1" dirty="0">
                <a:solidFill>
                  <a:srgbClr val="FFFF00"/>
                </a:solidFill>
              </a:rPr>
              <a:t>Знайте, что нельзя, что можно!</a:t>
            </a:r>
          </a:p>
          <a:p>
            <a:r>
              <a:rPr lang="ru-RU" sz="2000" b="1" dirty="0">
                <a:solidFill>
                  <a:srgbClr val="FFFF00"/>
                </a:solidFill>
              </a:rPr>
              <a:t>Выполняйте непременно</a:t>
            </a:r>
          </a:p>
          <a:p>
            <a:r>
              <a:rPr lang="ru-RU" sz="2000" b="1" dirty="0">
                <a:solidFill>
                  <a:srgbClr val="FFFF00"/>
                </a:solidFill>
              </a:rPr>
              <a:t>Все, что знаки говорят!</a:t>
            </a:r>
          </a:p>
        </p:txBody>
      </p:sp>
    </p:spTree>
    <p:extLst>
      <p:ext uri="{BB962C8B-B14F-4D97-AF65-F5344CB8AC3E}">
        <p14:creationId xmlns:p14="http://schemas.microsoft.com/office/powerpoint/2010/main" val="833695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3344821"/>
            <a:ext cx="5328592" cy="35283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FFFF00"/>
                </a:solidFill>
              </a:rPr>
              <a:t>В городе нашем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FFFF00"/>
                </a:solidFill>
              </a:rPr>
              <a:t>Красивом и светлом,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FFFF00"/>
                </a:solidFill>
              </a:rPr>
              <a:t>Есть светофор —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FFFF00"/>
                </a:solidFill>
              </a:rPr>
              <a:t>Наш друг неприметный.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FFFF00"/>
                </a:solidFill>
              </a:rPr>
              <a:t>Если не знаете правил движения-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FFFF00"/>
                </a:solidFill>
              </a:rPr>
              <a:t>К вам светофор на помощь придет,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FFFF00"/>
                </a:solidFill>
              </a:rPr>
              <a:t>Верное выбрать поможет решенье,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FFFF00"/>
                </a:solidFill>
              </a:rPr>
              <a:t>Вас через улицу переведет.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36141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5963" y="-39757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Если свет зажегся </a:t>
            </a:r>
            <a:r>
              <a:rPr lang="ru-RU" b="1" dirty="0" smtClean="0">
                <a:solidFill>
                  <a:srgbClr val="FF0000"/>
                </a:solidFill>
              </a:rPr>
              <a:t>красный,</a:t>
            </a:r>
          </a:p>
          <a:p>
            <a:r>
              <a:rPr lang="ru-RU" b="1" dirty="0" smtClean="0"/>
              <a:t>Значит двигаться опасно,</a:t>
            </a:r>
          </a:p>
          <a:p>
            <a:r>
              <a:rPr lang="ru-RU" b="1" dirty="0" smtClean="0">
                <a:solidFill>
                  <a:srgbClr val="FFC000"/>
                </a:solidFill>
              </a:rPr>
              <a:t>Желтый</a:t>
            </a:r>
            <a:r>
              <a:rPr lang="ru-RU" b="1" dirty="0" smtClean="0"/>
              <a:t> свет — предупрежденье:</a:t>
            </a:r>
          </a:p>
          <a:p>
            <a:r>
              <a:rPr lang="ru-RU" b="1" dirty="0" smtClean="0"/>
              <a:t>Жди сигнала для движенья.</a:t>
            </a:r>
          </a:p>
          <a:p>
            <a:r>
              <a:rPr lang="ru-RU" b="1" dirty="0" smtClean="0"/>
              <a:t>Свет </a:t>
            </a:r>
            <a:r>
              <a:rPr lang="ru-RU" b="1" dirty="0" smtClean="0">
                <a:solidFill>
                  <a:srgbClr val="00B050"/>
                </a:solidFill>
              </a:rPr>
              <a:t>зеленый </a:t>
            </a:r>
            <a:r>
              <a:rPr lang="ru-RU" b="1" dirty="0" smtClean="0"/>
              <a:t>говорит:</a:t>
            </a:r>
          </a:p>
          <a:p>
            <a:r>
              <a:rPr lang="ru-RU" b="1" i="1" dirty="0" smtClean="0"/>
              <a:t>«Проходите, путь открыт!»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82646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4048" y="5085184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Знает каждый пешеход</a:t>
            </a:r>
          </a:p>
          <a:p>
            <a:r>
              <a:rPr lang="ru-RU" sz="2400" b="1" dirty="0">
                <a:solidFill>
                  <a:srgbClr val="FFFF00"/>
                </a:solidFill>
              </a:rPr>
              <a:t>Про подземный переход.</a:t>
            </a:r>
          </a:p>
          <a:p>
            <a:r>
              <a:rPr lang="ru-RU" sz="2400" b="1" dirty="0">
                <a:solidFill>
                  <a:srgbClr val="FFFF00"/>
                </a:solidFill>
              </a:rPr>
              <a:t>Город он не украшает,</a:t>
            </a:r>
          </a:p>
          <a:p>
            <a:r>
              <a:rPr lang="ru-RU" sz="2400" b="1" dirty="0">
                <a:solidFill>
                  <a:srgbClr val="FFFF00"/>
                </a:solidFill>
              </a:rPr>
              <a:t>Но машинам не мешает.</a:t>
            </a:r>
          </a:p>
        </p:txBody>
      </p:sp>
    </p:spTree>
    <p:extLst>
      <p:ext uri="{BB962C8B-B14F-4D97-AF65-F5344CB8AC3E}">
        <p14:creationId xmlns:p14="http://schemas.microsoft.com/office/powerpoint/2010/main" val="3131171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4507474"/>
            <a:ext cx="4392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Долго ехали, устали,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И желудки заурчали,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Это нам они признались,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Что давно проголодались.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Не прошло пяти минут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Знак висит – обедай тут. </a:t>
            </a:r>
          </a:p>
        </p:txBody>
      </p:sp>
    </p:spTree>
    <p:extLst>
      <p:ext uri="{BB962C8B-B14F-4D97-AF65-F5344CB8AC3E}">
        <p14:creationId xmlns:p14="http://schemas.microsoft.com/office/powerpoint/2010/main" val="64348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43" y="4581128"/>
            <a:ext cx="32941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Тормози водитель. Стой!</a:t>
            </a:r>
            <a:r>
              <a:rPr lang="ru-RU" sz="2000" b="1" dirty="0" smtClean="0">
                <a:solidFill>
                  <a:srgbClr val="FFFF00"/>
                </a:solidFill>
              </a:rPr>
              <a:t/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</a:rPr>
              <a:t>Знак — запрет перед тобой.</a:t>
            </a:r>
            <a:r>
              <a:rPr lang="ru-RU" sz="2000" b="1" dirty="0" smtClean="0">
                <a:solidFill>
                  <a:srgbClr val="FFFF00"/>
                </a:solidFill>
              </a:rPr>
              <a:t/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</a:rPr>
              <a:t>Самый строгий этот знак,</a:t>
            </a:r>
            <a:r>
              <a:rPr lang="ru-RU" sz="2000" b="1" dirty="0" smtClean="0">
                <a:solidFill>
                  <a:srgbClr val="FFFF00"/>
                </a:solidFill>
              </a:rPr>
              <a:t/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</a:rPr>
              <a:t>Чтоб не въехал ты впросак.</a:t>
            </a:r>
            <a:r>
              <a:rPr lang="ru-RU" sz="2000" b="1" dirty="0" smtClean="0">
                <a:solidFill>
                  <a:srgbClr val="FFFF00"/>
                </a:solidFill>
              </a:rPr>
              <a:t/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</a:rPr>
              <a:t>Должен знак ты соблюдать,</a:t>
            </a:r>
            <a:r>
              <a:rPr lang="ru-RU" sz="2000" b="1" dirty="0" smtClean="0">
                <a:solidFill>
                  <a:srgbClr val="FFFF00"/>
                </a:solidFill>
              </a:rPr>
              <a:t/>
            </a:r>
            <a:br>
              <a:rPr lang="ru-RU" sz="2000" b="1" dirty="0" smtClean="0">
                <a:solidFill>
                  <a:srgbClr val="FFFF00"/>
                </a:solidFill>
              </a:rPr>
            </a:br>
            <a:r>
              <a:rPr lang="ru-RU" sz="2000" b="1" dirty="0">
                <a:solidFill>
                  <a:srgbClr val="FFFF00"/>
                </a:solidFill>
              </a:rPr>
              <a:t>«Под кирпич» не заезжать</a:t>
            </a:r>
            <a:r>
              <a:rPr lang="ru-RU" sz="2000" b="1" dirty="0" smtClean="0">
                <a:solidFill>
                  <a:srgbClr val="FFFF00"/>
                </a:solidFill>
              </a:rPr>
              <a:t>.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213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87617" y="4653136"/>
            <a:ext cx="345638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В день рожденья подарили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Скоростной велосипед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Научили, объяснили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Ездить там, где знака </a:t>
            </a:r>
            <a:r>
              <a:rPr lang="ru-RU" sz="2400" b="1" dirty="0" smtClean="0">
                <a:solidFill>
                  <a:srgbClr val="FFFF00"/>
                </a:solidFill>
              </a:rPr>
              <a:t>нет</a:t>
            </a:r>
            <a:r>
              <a:rPr lang="ru-RU" sz="2400" b="1" dirty="0">
                <a:solidFill>
                  <a:srgbClr val="FFFF00"/>
                </a:solidFill>
              </a:rPr>
              <a:t>.</a:t>
            </a:r>
            <a:br>
              <a:rPr lang="ru-RU" sz="2400" b="1" dirty="0">
                <a:solidFill>
                  <a:srgbClr val="FFFF00"/>
                </a:solidFill>
              </a:rPr>
            </a:br>
            <a:endParaRPr lang="ru-RU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258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88" y="5328392"/>
            <a:ext cx="41044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В этом месте пешеход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Терпеливо транспорт ждет.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Он пешком устал шагать,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Хочет пассажиром стать</a:t>
            </a:r>
            <a:r>
              <a:rPr lang="ru-RU" sz="2400" b="1" dirty="0" smtClean="0">
                <a:solidFill>
                  <a:srgbClr val="FFFF00"/>
                </a:solidFill>
              </a:rPr>
              <a:t>.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253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55976" y="5284195"/>
            <a:ext cx="34357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Срочно надо позвонить.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Посмотрите, знак висит.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Он поможет, знает он,</a:t>
            </a: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Как найти вам телефон</a:t>
            </a:r>
            <a:r>
              <a:rPr lang="ru-RU" sz="2400" b="1" dirty="0" smtClean="0">
                <a:solidFill>
                  <a:srgbClr val="FFFF00"/>
                </a:solidFill>
              </a:rPr>
              <a:t>.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0231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196</Words>
  <Application>Microsoft Office PowerPoint</Application>
  <PresentationFormat>Экран (4:3)</PresentationFormat>
  <Paragraphs>39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2018-02-05T19:55:51Z</dcterms:created>
  <dcterms:modified xsi:type="dcterms:W3CDTF">2018-02-05T21:49:22Z</dcterms:modified>
</cp:coreProperties>
</file>