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7" r:id="rId5"/>
    <p:sldId id="259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61" r:id="rId15"/>
    <p:sldId id="26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B5A78-1437-486C-9E20-11891A03152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08EEB-020C-47C0-8E1E-B8150FB3F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B1C2C-8968-41E2-A699-CF690642C12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1AC18-5772-4149-BD04-542A23DBC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29DFF-1B16-46D6-9B8B-2E375C08E8F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4A32B-0C8A-4F26-AD17-4910C0C8D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834354-86C6-4175-8031-9928C76C9F1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CAE7F9-D07E-4BFE-BE0A-C24C4790E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CC31-2DC7-4EAD-BD30-5489C6D53D6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E7317-DF52-400F-AF2C-B985515708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B0591-2BEE-4784-B543-BB79ADF0F681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D5807-ED07-4F91-B41F-E01340B81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CCC09-A487-4B2C-A3F2-01B3B3DB706B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9B418-BFAB-4331-9BE2-6DE7B36F0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399DABC-9068-49DB-B72F-77CD651DCF9A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4886A6-D859-4B65-800E-3CAEB2F80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2D3FC-3D8E-42C3-9854-CE9CC1D90F2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88B10-64FC-4F60-801A-18A3244D7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DBA2327-5C09-40F9-AB14-543E562AA8C2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7AA2153-E9D7-4966-BDDA-33B2347DF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A4537C-FBFE-4C08-8DEF-76795730FF8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35697F2-FE1B-4498-A032-F74CF7A591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D130A4-94E4-42F9-9BFE-EE2870F89F2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7AF28E-02B1-42D4-B7D9-146E3CF9A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Презентация на тему :</a:t>
            </a:r>
            <a:br>
              <a:rPr lang="ru-RU" sz="2800" dirty="0" smtClean="0"/>
            </a:br>
            <a:r>
              <a:rPr lang="ru-RU" sz="2800" dirty="0" smtClean="0"/>
              <a:t> «Оказание первой помощи при отравлении грибами и правила сбора грибов».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581128"/>
            <a:ext cx="5148064" cy="1679972"/>
          </a:xfr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Презентацию подготовил учитель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МОУ 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2000" dirty="0" err="1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Косланская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 СОШ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 по ОБЖ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  <a:t> Коновалов Р.В. </a:t>
            </a:r>
            <a:br>
              <a:rPr lang="ru-RU" sz="2000" dirty="0">
                <a:solidFill>
                  <a:srgbClr val="000000"/>
                </a:solidFill>
                <a:effectLst>
                  <a:outerShdw blurRad="38100" dist="38100" dir="2700000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smtClean="0">
                <a:latin typeface="Arial" charset="0"/>
              </a:rPr>
              <a:t>Лисички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Лисички – съедобные грибы, особенно хороши в жареном виде. Относятся к пластинчатым грибам, и спутать их с ядовитыми грибами крайне сложно.</a:t>
            </a:r>
          </a:p>
          <a:p>
            <a:pPr eaLnBrk="1" hangingPunct="1"/>
            <a:r>
              <a:rPr lang="ru-RU" smtClean="0"/>
              <a:t>Лисички имеют ярко-желтый цвет, иногда близкий к оранжевому. Шляпка молоденьких грибов завернута к ножке, а немного подросшие лисички имеют шляпку в виде воронки с неровным, волнистым краем. Очень часто лисички растут колониями, поэтому, найдя одну, оглядитесь вокруг, наверняка рядом притаилось еще несколько.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12875"/>
            <a:ext cx="755967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000" b="1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b="1" dirty="0"/>
              <a:t>Несъедобные грибы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Кроме </a:t>
            </a:r>
            <a:r>
              <a:rPr lang="ru-RU" dirty="0"/>
              <a:t>съедобных грибов в лесах можно встретить и ядовитые, и условно-съедобные, и несъедобные. Последние – это те, которые нельзя есть из-за неприятного вкуса, запаха, из-за неподходящей для употребления в пищу консистенции мякоти. К ним относятся: желчный гриб, ложная лисичка, перечный гриб, некоторые виды рядовок, например, рядовка заостренная, </a:t>
            </a:r>
            <a:r>
              <a:rPr lang="ru-RU" dirty="0" err="1"/>
              <a:t>чешуйчатка</a:t>
            </a:r>
            <a:r>
              <a:rPr lang="ru-RU" dirty="0"/>
              <a:t> разрушающая.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Условно-съедобные грибы названы так по той причине, что употреблять их в пищу можно лишь при определенных условиях, а именно, после соответствующей обработки: вымачивания или отваривания. Например, зонтик </a:t>
            </a:r>
            <a:r>
              <a:rPr lang="ru-RU" dirty="0" err="1"/>
              <a:t>шелушистый</a:t>
            </a:r>
            <a:r>
              <a:rPr lang="ru-RU" dirty="0"/>
              <a:t> в свежем виде пахнет плесенью, но после отваривания этот запах пропадает.  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В группу условно-съедобных ошибочно относят и такие грибы, вредное вещество которых может годами накапливаться в организме. Например, свинушка тонкая содержит антиген, вызывающий образование </a:t>
            </a:r>
            <a:r>
              <a:rPr lang="ru-RU" dirty="0" err="1"/>
              <a:t>агглютинов</a:t>
            </a:r>
            <a:r>
              <a:rPr lang="ru-RU" dirty="0"/>
              <a:t> (антител, разрушающих эритроциты).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2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63408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cap="none" dirty="0" smtClean="0"/>
              <a:t>ПРАВИЛА СБОРА ГРИБОВ.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660705" cy="539908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Собирайте только те грибы, о которых вы точно знаете, что они съедобны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Грибы, которые вы не знаете, или когда принадлежность их к какому роду вызывает сомнение, никогда не употребляйте в пищу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Никогда не собирайте и не ешьте грибов перезревших, червивых и испорченных.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Не употребляйте сырых грибов.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Никогда не собирайте и не ешьте тех грибов, которые у основания ножки имеют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клубнеподобное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утолщение с пустотой.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Когда собираете грибы, особенно сыроежки, старайтесь брать их со всей ножкой, чтобы не пропустить важный признак, указанный в предыдущем правиле.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При сборе шампиньонов обращайте внимание на цвет пластинок. Никогда не ешьте "шампиньонов", имеющих белые пластинки. У настоящих шампиньонов пластинки быстро темнеют, а у смертельно ядовитой поганки бледной, по внешнему виду похожей на шампиньон, пластинки всегда белые.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Все грузди и сыроежки перед солением надо отварить или вымочить, чтобы изъять из них горькие вещества, вредно действуют на желудок.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9. Сморчки перед приготовлением из них блюд следует прокипятить 10-15 минут, а отвар вылить.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10. Грибы надо использовать сразу же после сбора. их нельзя долго хранить сырыми, так как они быстро портятся.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касается способа сбора грибов, то специалисты - грибники решают этот вопрос по-разному. Некоторые советуют срезать гриб ножом, не повреждая основания ножки, другие считают, что гриб лучше "выкручивать" с ножкой, а затем очищать от непригодной для еды нижней части ножки. Первый способ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обоснованнее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поскольку именно в нижней части содержится грибница, способная развивать новые плодовые тела.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Еще раз обратим ваше внимание: когда у грибов на ножке есть кольцо, нужно внимательно осмотреть низ ножки, у основания которой у некоторых ядовитых и смертельно ядовитых грибов имеется пустота.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Способы сбора грибов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Что касается способа сбора грибов, то специалисты - грибники решают этот вопрос по-разному. Некоторые советуют срезать гриб ножом, не повреждая основания ножки, другие считают, что гриб лучше "выкручивать" с ножкой, а затем очищать от непригодной для еды нижней части ножки. Первый способ </a:t>
            </a:r>
            <a:r>
              <a:rPr lang="ru-RU" dirty="0" err="1"/>
              <a:t>обоснованнее</a:t>
            </a:r>
            <a:r>
              <a:rPr lang="ru-RU" dirty="0"/>
              <a:t>, поскольку именно в нижней части содержится грибница, способная развивать новые плодовые тела.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Еще раз обратим ваше внимание: когда у грибов на ножке есть кольцо, нужно внимательно осмотреть низ ножки, у основания которой у некоторых ядовитых и смертельно ядовитых грибов имеется пустота.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14338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Цели: изучение признаков отравления грибами  и оказание первой  помощи , правила сбора грибов.</a:t>
            </a:r>
          </a:p>
          <a:p>
            <a:pPr eaLnBrk="1" hangingPunct="1"/>
            <a:r>
              <a:rPr lang="ru-RU" smtClean="0"/>
              <a:t>Задачи:</a:t>
            </a:r>
          </a:p>
          <a:p>
            <a:pPr eaLnBrk="1" hangingPunct="1"/>
            <a:r>
              <a:rPr lang="ru-RU" smtClean="0"/>
              <a:t> рассказать ребятам про грибы.</a:t>
            </a:r>
          </a:p>
          <a:p>
            <a:pPr eaLnBrk="1" hangingPunct="1"/>
            <a:r>
              <a:rPr lang="ru-RU" smtClean="0"/>
              <a:t>Рассказать о первой помощи при отравлении грибами.</a:t>
            </a:r>
          </a:p>
          <a:p>
            <a:pPr eaLnBrk="1" hangingPunct="1"/>
            <a:r>
              <a:rPr lang="ru-RU" smtClean="0"/>
              <a:t>Рассказать о правиле сбора грибов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4"/>
          <p:cNvSpPr>
            <a:spLocks noChangeArrowheads="1"/>
          </p:cNvSpPr>
          <p:nvPr/>
        </p:nvSpPr>
        <p:spPr bwMode="auto">
          <a:xfrm>
            <a:off x="1171575" y="3141663"/>
            <a:ext cx="71993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 pitchFamily="18" charset="0"/>
              </a:rPr>
              <a:t>Не существует универсального способа отличить ядовитые грибы от съедобных. Однако, на протяжении столетий, люди, в угоду вкусовым пристрастиям, подвергают себя смертельному риску.</a:t>
            </a:r>
            <a:r>
              <a:rPr lang="ru-RU" b="1">
                <a:latin typeface="Century Schoolbook" pitchFamily="18" charset="0"/>
              </a:rPr>
              <a:t> </a:t>
            </a:r>
            <a:r>
              <a:rPr lang="ru-RU">
                <a:latin typeface="Century Schoolbook" pitchFamily="18" charset="0"/>
              </a:rPr>
              <a:t>Угрозу здоровью человека представляет не только </a:t>
            </a:r>
            <a:r>
              <a:rPr lang="ru-RU" b="1">
                <a:latin typeface="Century Schoolbook" pitchFamily="18" charset="0"/>
              </a:rPr>
              <a:t>отравление ядовитыми грибами</a:t>
            </a:r>
            <a:r>
              <a:rPr lang="ru-RU">
                <a:latin typeface="Century Schoolbook" pitchFamily="18" charset="0"/>
              </a:rPr>
              <a:t>, но и неправильно приготовленные съедобные грибы. А нарушение сроков и условий хранения все чаще приводит к тому, что </a:t>
            </a:r>
            <a:r>
              <a:rPr lang="ru-RU" b="1">
                <a:latin typeface="Century Schoolbook" pitchFamily="18" charset="0"/>
              </a:rPr>
              <a:t>первая помощь при отравлении грибами</a:t>
            </a:r>
            <a:r>
              <a:rPr lang="ru-RU">
                <a:latin typeface="Century Schoolbook" pitchFamily="18" charset="0"/>
              </a:rPr>
              <a:t> становится необходима даже тем, кто употреблял в пищу вполне безопасные, съедобные гриб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2263" y="515938"/>
            <a:ext cx="342265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3200" cap="none" smtClean="0">
                <a:solidFill>
                  <a:srgbClr val="000000"/>
                </a:solidFill>
              </a:rPr>
              <a:t>СИМПТОМЫ ОТРАВЛЕНИЯ ГРИБАМИ</a:t>
            </a:r>
            <a:br>
              <a:rPr lang="ru-RU" sz="3200" cap="none" smtClean="0">
                <a:solidFill>
                  <a:srgbClr val="000000"/>
                </a:solidFill>
              </a:rPr>
            </a:br>
            <a:endParaRPr lang="ru-RU" sz="3200" cap="none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Уже через один, два часа могут проявиться первые симптомы отравления грибами. Если же недомогание проявилось еще позже, через 6-20 часов, то это отравление ядовитыми грибами (мухомор, бледная поганка), что несравнимо более опасно. Основные признаки отравления грибами: головная боль, тошнота, приступы рвоты, схваткообразные боли в </a:t>
            </a:r>
            <a:r>
              <a:rPr lang="ru-RU" dirty="0" smtClean="0"/>
              <a:t>животе. </a:t>
            </a:r>
            <a:r>
              <a:rPr lang="ru-RU" dirty="0"/>
              <a:t>Более тяжелые отравления грибами проявляются в симптомах: нарушение нормального зрения, обезвоживание, сильная жажда, потеря голоса, </a:t>
            </a:r>
            <a:r>
              <a:rPr lang="ru-RU" dirty="0" err="1"/>
              <a:t>cудороги</a:t>
            </a:r>
            <a:r>
              <a:rPr lang="ru-RU" dirty="0"/>
              <a:t>, обильное потоотделение, слабый пульс. Позже холодеют конечности, кожа приобретает синюшный цвет, температура тела падает до  36-35°C. Важно, чтобы первая помощь при отравлении грибами была оказана без промедления, особенно если пострадавший находится в доме один и вынужден позаботиться о себе сам.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8229600" cy="1354137"/>
          </a:xfrm>
        </p:spPr>
        <p:txBody>
          <a:bodyPr/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ea typeface="+mn-ea"/>
                <a:cs typeface="+mn-cs"/>
              </a:rPr>
              <a:t>Первая помощь при отравлении </a:t>
            </a:r>
            <a:r>
              <a:rPr lang="ru-RU" sz="2800" dirty="0" smtClean="0">
                <a:solidFill>
                  <a:prstClr val="black"/>
                </a:solidFill>
                <a:ea typeface="+mn-ea"/>
                <a:cs typeface="+mn-cs"/>
              </a:rPr>
              <a:t>грибами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17410" name="Объект 2"/>
          <p:cNvSpPr>
            <a:spLocks noGrp="1"/>
          </p:cNvSpPr>
          <p:nvPr>
            <p:ph sz="quarter" idx="1"/>
          </p:nvPr>
        </p:nvSpPr>
        <p:spPr>
          <a:xfrm>
            <a:off x="684213" y="1268413"/>
            <a:ext cx="7467600" cy="4873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3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Итак, что делать при отравлении грибами? Во-первых, даже частные признаки отравления грибами требуют немедленного медицинского вмешательства. Необходимо срочно вызвать врача или доставить пострадавшего в больницу. До прибытия медиков особое значение имеет первая помощь при отравлении грибами, которая позволит существенно снизить последствия или даже спасти жизнь человека: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•Сделать промывание желудка: выпить 5-6 стаканов кипяченой воды, или бледно-розового раствора марганцовки, или одну столовую ложку поваренной соли размешать в стакане воды. Затем нажать пальцами на корень языка и вызвать рвоту.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•Желательно принять активированный уголь.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•Необходимо положить грелки или любое тепло к ногами и на живот больного.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•Обеспечить полный покой на время лечения.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•Остатки грибов уничтожать не стоит. Всегда хорошая идея – сохранить их для анализов. Ведь лечение отравления грибами становится возможным только при понимании того, какими именно грибами отравился пострадавший.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Важно помнить, что серьезное отравление грибами требует лечение в условиях стационара. Попытки справиться с проблемой самостоятельно, в домашних условиях, - ненужный риск, который грозит фатальными последствиями. Особое внимание стоит обратить на детей и пожилых людей. Именно они обычно переносят отравление грибами особенно тяжело.</a:t>
            </a:r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b="1" cap="none" smtClean="0"/>
              <a:t>СЪЕДОБНЫЕ ГРИБЫ</a:t>
            </a:r>
            <a:br>
              <a:rPr lang="ru-RU" b="1" cap="none" smtClean="0"/>
            </a:br>
            <a:endParaRPr lang="ru-RU" cap="none" smtClean="0"/>
          </a:p>
        </p:txBody>
      </p:sp>
      <p:sp>
        <p:nvSpPr>
          <p:cNvPr id="18434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Самые известные: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Белый гриб, подберёзовик, лисички, подосиновик, </a:t>
            </a:r>
            <a:r>
              <a:rPr lang="ru-RU" sz="2000" dirty="0" err="1" smtClean="0"/>
              <a:t>опята,сыроежки</a:t>
            </a:r>
            <a:r>
              <a:rPr lang="ru-RU" sz="2000" dirty="0" smtClean="0"/>
              <a:t>,</a:t>
            </a:r>
            <a:r>
              <a:rPr lang="ru-RU" sz="2000" dirty="0" smtClean="0">
                <a:latin typeface="Arial" charset="0"/>
              </a:rPr>
              <a:t> </a:t>
            </a:r>
            <a:r>
              <a:rPr lang="ru-RU" sz="2000" dirty="0" smtClean="0"/>
              <a:t>шампиньоны.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 Самыми  популярными съедобными грибами являются белые. Они растут в смешанных лесах. Набрать много белых непросто, надо знать места, а их большинство грибников держит в тайне. Крепкий и мясистый белый гриб подходит как для приготовления в свежем виде, так и для заготовок. Его можно мариновать, солить, сушить и замораживать на зиму. Молодые белые грибы небольшого размера обладают не только эстетической, но и питательной ценностью. Менее ценными (и чаще всего – червивыми) будут грибы, нижняя поверхность шляпки которых приобрела желто-зеленый оттенок, а губчатая структура стала ярко выраженной. </a:t>
            </a:r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400" y="520700"/>
            <a:ext cx="75612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900" cap="none" smtClean="0"/>
              <a:t>подосиновик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Еще один съедобный гриб, который причисляют к благородным, это – подосиновик. Плотный и крепкий, подосиновик хорош и на сковороде, и в маринаде.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Отличительная особенность гриба – на срезе мякоть быстро синеет. Красная шляпка (цвет которой может варьироваться от оранжевой до бордовой) определила народные названия подосиновика: краснюк, красноголовик. Подосиновик невозможно спутать с другим грибом, тем более,  с ядовитым.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196975"/>
            <a:ext cx="6624637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</TotalTime>
  <Words>714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Презентация на тему :  «Оказание первой помощи при отравлении грибами и правила сбора грибов». </vt:lpstr>
      <vt:lpstr>Цели и задачи</vt:lpstr>
      <vt:lpstr>Презентация PowerPoint</vt:lpstr>
      <vt:lpstr>СИМПТОМЫ ОТРАВЛЕНИЯ ГРИБАМИ </vt:lpstr>
      <vt:lpstr>Первая помощь при отравлении грибами </vt:lpstr>
      <vt:lpstr>СЪЕДОБНЫЕ ГРИБЫ </vt:lpstr>
      <vt:lpstr>Презентация PowerPoint</vt:lpstr>
      <vt:lpstr>подосиновик</vt:lpstr>
      <vt:lpstr>Презентация PowerPoint</vt:lpstr>
      <vt:lpstr>Лисички</vt:lpstr>
      <vt:lpstr>Презентация PowerPoint</vt:lpstr>
      <vt:lpstr> Несъедобные грибы </vt:lpstr>
      <vt:lpstr>Презентация PowerPoint</vt:lpstr>
      <vt:lpstr>ПРАВИЛА СБОРА ГРИБОВ.</vt:lpstr>
      <vt:lpstr>Способы сбора грибов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 «Оказание первой помощи при отравлении грибами и правила сбора грибов». </dc:title>
  <cp:lastModifiedBy>Виктория</cp:lastModifiedBy>
  <cp:revision>13</cp:revision>
  <dcterms:modified xsi:type="dcterms:W3CDTF">2018-02-06T17:10:47Z</dcterms:modified>
</cp:coreProperties>
</file>