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84" d="100"/>
          <a:sy n="84" d="100"/>
        </p:scale>
        <p:origin x="96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A0F6C3-741F-41D0-B693-30F37AB13BDA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2605E8-81A6-4177-9CD0-A810F03077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052736"/>
            <a:ext cx="8686800" cy="27363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Экологический проект 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 Сыпучие крупинки»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3789041"/>
            <a:ext cx="50391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П</a:t>
            </a:r>
            <a: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одготовила:  воспитатель МБДОУ</a:t>
            </a:r>
            <a:b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</a:br>
            <a: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«Детский сад общеразвивающего вида </a:t>
            </a:r>
            <a:r>
              <a:rPr lang="ru-RU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№</a:t>
            </a:r>
            <a:r>
              <a:rPr lang="en-US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1</a:t>
            </a:r>
            <a:r>
              <a:rPr lang="ru-RU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9</a:t>
            </a:r>
            <a:r>
              <a:rPr lang="en-US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7</a:t>
            </a:r>
            <a:r>
              <a:rPr lang="ru-RU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 группа № 3»</a:t>
            </a:r>
            <a: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/>
            </a:r>
            <a:b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Кузнецова А.В.</a:t>
            </a:r>
            <a: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/>
            </a:r>
            <a:b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</a:br>
            <a: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/>
            </a:r>
            <a:br>
              <a:rPr lang="ru-RU" sz="2400" b="1" dirty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2017г</a:t>
            </a:r>
            <a:r>
              <a:rPr lang="en-US" sz="2400" b="1">
                <a:ln w="1905"/>
                <a:gradFill>
                  <a:gsLst>
                    <a:gs pos="0">
                      <a:srgbClr val="C17529">
                        <a:shade val="20000"/>
                        <a:satMod val="200000"/>
                      </a:srgbClr>
                    </a:gs>
                    <a:gs pos="78000">
                      <a:srgbClr val="C17529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17529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/>
                <a:ea typeface="+mj-ea"/>
                <a:cs typeface="+mj-cs"/>
              </a:rPr>
              <a:t>.</a:t>
            </a:r>
            <a:endParaRPr lang="ru-RU" dirty="0"/>
          </a:p>
        </p:txBody>
      </p:sp>
      <p:pic>
        <p:nvPicPr>
          <p:cNvPr id="1026" name="Picture 2" descr="C:\Users\Влад\Desktop\chitateli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812590"/>
            <a:ext cx="2516883" cy="283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3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549275"/>
            <a:ext cx="8686800" cy="11509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Песок хорошо пропускает воду, а в глину вода впитывается медленно, часть воды остается на поверхности.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060"/>
          <a:stretch/>
        </p:blipFill>
        <p:spPr>
          <a:xfrm>
            <a:off x="827584" y="3068960"/>
            <a:ext cx="3240359" cy="1883321"/>
          </a:xfrm>
          <a:solidFill>
            <a:schemeClr val="accent1">
              <a:lumMod val="20000"/>
              <a:lumOff val="80000"/>
            </a:schemeClr>
          </a:solidFill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889"/>
          <a:stretch/>
        </p:blipFill>
        <p:spPr>
          <a:xfrm>
            <a:off x="4788035" y="2204864"/>
            <a:ext cx="3173617" cy="2808000"/>
          </a:xfrm>
        </p:spPr>
      </p:pic>
    </p:spTree>
    <p:extLst>
      <p:ext uri="{BB962C8B-B14F-4D97-AF65-F5344CB8AC3E}">
        <p14:creationId xmlns:p14="http://schemas.microsoft.com/office/powerpoint/2010/main" val="318815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620688"/>
            <a:ext cx="8686800" cy="84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Изделия из песка получаются непрочные, легко рассыпаются, когда песок высыхает. Изделия из глины – прочные.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31" y="4437112"/>
            <a:ext cx="3722706" cy="1548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4533" y="2132856"/>
            <a:ext cx="3526875" cy="1980000"/>
          </a:xfrm>
        </p:spPr>
      </p:pic>
    </p:spTree>
    <p:extLst>
      <p:ext uri="{BB962C8B-B14F-4D97-AF65-F5344CB8AC3E}">
        <p14:creationId xmlns:p14="http://schemas.microsoft.com/office/powerpoint/2010/main" val="79146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520112" cy="138747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1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1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рименение песка.</a:t>
            </a:r>
            <a:br>
              <a:rPr lang="ru-RU" sz="31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Песок используют в строительстве, для изготовления стекла, при тушении пожара, в гололед, с песком можно играть, рисовать.</a:t>
            </a:r>
            <a:r>
              <a:rPr lang="ru-RU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1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Люда\Презентация - ПЕСОК\11_glas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72" y="2204864"/>
            <a:ext cx="2844725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Люда\Презентация - ПЕСОК\QQ01-16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3136" y="4378169"/>
            <a:ext cx="2556000" cy="184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Люда\Презентация - ПЕСОК\7110114453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3137" y="2197192"/>
            <a:ext cx="2725681" cy="19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Люда\Презентация - ПЕСОК\79877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365103"/>
            <a:ext cx="2916000" cy="19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9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686800" cy="17272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Применение глины.</a:t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Глину используют в строительстве для изготовления красного кирпича. Из глины делают посуду, игрушки.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D:\Люда\Презентация - ПЕСОК\5892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817" y="2816509"/>
            <a:ext cx="2531609" cy="178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Люда\Презентация - ПЕСОК\115b1145df758efe0023eecf9faf2c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714040"/>
            <a:ext cx="2520281" cy="188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лад\Desktop\kirpich_ryadovoy_odinarnyy_shchelevo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632" b="99158" l="5000" r="992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197" y="4653136"/>
            <a:ext cx="247377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33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Творческая деятельность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детей младшей 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группы с песком и глиной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Люда\Презентация - ПЕСОК\фото\P102038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1913982"/>
            <a:ext cx="237626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Люда\Презентация - ПЕСОК\фото\P102035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5000"/>
          <a:stretch/>
        </p:blipFill>
        <p:spPr bwMode="auto">
          <a:xfrm>
            <a:off x="6228184" y="1913982"/>
            <a:ext cx="237626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Люда\Презентация - ПЕСОК\фото\P10203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690" y="3429000"/>
            <a:ext cx="2516348" cy="251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69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101000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65" b="-20024"/>
          <a:stretch/>
        </p:blipFill>
        <p:spPr bwMode="auto">
          <a:xfrm>
            <a:off x="1475656" y="1700808"/>
            <a:ext cx="5976664" cy="3947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954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101000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708"/>
          <a:stretch/>
        </p:blipFill>
        <p:spPr bwMode="auto">
          <a:xfrm>
            <a:off x="1691687" y="1268760"/>
            <a:ext cx="5061734" cy="33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214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91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17" y="1196752"/>
            <a:ext cx="6107728" cy="39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6420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/>
        </p:nvSpPr>
        <p:spPr>
          <a:xfrm>
            <a:off x="467544" y="1340768"/>
            <a:ext cx="7128792" cy="2808312"/>
          </a:xfrm>
          <a:prstGeom prst="rect">
            <a:avLst/>
          </a:prstGeom>
        </p:spPr>
        <p:txBody>
          <a:bodyPr vert="horz" lIns="45720" tIns="0" rIns="45720" bIns="0" anchor="b" anchorCtr="0"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200" b="1" kern="1200" cap="all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Trebuchet MS" pitchFamily="34" charset="0"/>
              </a:defRPr>
            </a:lvl9pPr>
            <a:extLst/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br>
              <a:rPr lang="ru-RU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395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179512" y="1124744"/>
            <a:ext cx="8712968" cy="554491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«…дети любят искать, сами находить. В этом их сила» </a:t>
            </a:r>
            <a:b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                                 А. Эйнштейн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 </a:t>
            </a:r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проекта</a:t>
            </a:r>
            <a:r>
              <a:rPr lang="ru-RU" sz="2000" b="1" u="sng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исследовательский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практико-ориентированный.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Продолжительность проекта</a:t>
            </a:r>
            <a:r>
              <a:rPr lang="ru-RU" sz="2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краткосрочный.</a:t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Предмет исследования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сравнение свойств песка и глины.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Участники Проекта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младший дошкольный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возраст , воспитатели.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4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 проекта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в младшем дошкольном возрасте вся деятельность ребенка подчинена одной из ведущих потребностей – познанию окружающего мира и себя в нем. Главным средством удовлетворения этой потребности является сенсорное (чувственное) освоение действительности за счет ощущений, чувственных восприятий и наглядных представлений. Познавая окружающий мир посредством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опытно-экспериментальной деятельности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дети получают первый опыт коллективного труда, обучаются простейшим трудовым умениям, уточняют представление о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таких природных материалах, как песок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 глина;  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узнают о пользе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этих веществ.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0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41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6691" y="404665"/>
            <a:ext cx="8473781" cy="3672406"/>
          </a:xfrm>
        </p:spPr>
        <p:txBody>
          <a:bodyPr>
            <a:normAutofit fontScale="90000"/>
          </a:bodyPr>
          <a:lstStyle/>
          <a:p>
            <a:r>
              <a:rPr lang="ru-RU" sz="2000" b="1" u="sng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формировать у детей познавательный интерес к 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природным материалам - песку и глине через 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опытно-экспериментальную и творческую деятельность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Задачи: 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Познакомить детей со свойствами песка и  глины.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Формировать умение наблюдать за природными материалами, сравнивать, обобщать и делать простейшие выводы в процессе опытно-экспериментальной деятельности.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Дать представление о том, как люди используют песок и глину в быту.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Развивать творческие способности младших дошкольников.</a:t>
            </a:r>
            <a:b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Воспитывать нравственные и духовные качества ребенка во время его общения с природой.</a:t>
            </a:r>
            <a:endParaRPr lang="ru-RU" sz="2000" dirty="0"/>
          </a:p>
        </p:txBody>
      </p:sp>
      <p:pic>
        <p:nvPicPr>
          <p:cNvPr id="3" name="Picture 2" descr="C:\Users\Sony\Documents\Фото Наши подземные богатства\phoca_thumb_l_toprak (15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77071"/>
            <a:ext cx="2592288" cy="268834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2" descr="C:\Users\Sony\Documents\Фото Наши подземные богатства\2-glina-dnepropetrovs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077071"/>
            <a:ext cx="2520280" cy="2491124"/>
          </a:xfrm>
          <a:prstGeom prst="rect">
            <a:avLst/>
          </a:prstGeom>
          <a:noFill/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45321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4596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Знакомство со свойствами песка</a:t>
            </a:r>
            <a:b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Сухой песок – светлый, приятный на ощупь, сыпучий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2" t="-2475" r="-2402"/>
          <a:stretch/>
        </p:blipFill>
        <p:spPr>
          <a:xfrm>
            <a:off x="249174" y="2304000"/>
            <a:ext cx="3776414" cy="37800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73" t="-2915" b="-972"/>
          <a:stretch/>
        </p:blipFill>
        <p:spPr>
          <a:xfrm>
            <a:off x="4499992" y="2304000"/>
            <a:ext cx="4104000" cy="3852000"/>
          </a:xfrm>
        </p:spPr>
      </p:pic>
    </p:spTree>
    <p:extLst>
      <p:ext uri="{BB962C8B-B14F-4D97-AF65-F5344CB8AC3E}">
        <p14:creationId xmlns:p14="http://schemas.microsoft.com/office/powerpoint/2010/main" val="145629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686800" cy="15113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Сухой песок состоит из мелких песчинок, отделенных друг от друга, из него нельзя построить куличики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4" y="2492896"/>
            <a:ext cx="423589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7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3876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Мокрый песок – темный, холодный; песчинки тесно прижаты друг к другу, поэтому из него легко слепить куличик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7513"/>
          <a:stretch/>
        </p:blipFill>
        <p:spPr>
          <a:xfrm>
            <a:off x="4499992" y="2160000"/>
            <a:ext cx="4284000" cy="40187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00" t="-4136" r="-2300" b="-2595"/>
          <a:stretch/>
        </p:blipFill>
        <p:spPr>
          <a:xfrm>
            <a:off x="251520" y="2376000"/>
            <a:ext cx="4104456" cy="39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4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506" y="404664"/>
            <a:ext cx="8665024" cy="151216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Знакомство со свойствами глины</a:t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Сухая глина – коричневого цвета, твердая, из нее не </a:t>
            </a:r>
            <a:r>
              <a:rPr lang="ru-RU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получатеся</a:t>
            </a: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лепить.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564904"/>
            <a:ext cx="4343400" cy="3257550"/>
          </a:xfrm>
        </p:spPr>
      </p:pic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66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1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Частички глины мелкие, очень тесно прижаты друг к другу, не просеиваются.</a:t>
            </a:r>
            <a:b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Можно ли сделать глиняные часы?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667"/>
          <a:stretch/>
        </p:blipFill>
        <p:spPr>
          <a:xfrm>
            <a:off x="477798" y="3140968"/>
            <a:ext cx="3528392" cy="216024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04"/>
          <a:stretch/>
        </p:blipFill>
        <p:spPr>
          <a:xfrm>
            <a:off x="4355976" y="2492896"/>
            <a:ext cx="338437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8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692696"/>
            <a:ext cx="8686800" cy="84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Влажная глина – липкая, пластичная,  из нее можно лепить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2708920"/>
            <a:ext cx="3528392" cy="316835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32" y="2348880"/>
            <a:ext cx="442798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69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701</TotalTime>
  <Words>158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Franklin Gothic Book</vt:lpstr>
      <vt:lpstr>Franklin Gothic Medium</vt:lpstr>
      <vt:lpstr>Wingdings 2</vt:lpstr>
      <vt:lpstr>Трек</vt:lpstr>
      <vt:lpstr>Экологический проект  « Сыпучие крупинки»</vt:lpstr>
      <vt:lpstr>«…дети любят искать, сами находить. В этом их сила»                                                                                                      А. Эйнштейн  Вид проекта: исследовательский, практико-ориентированный.  Продолжительность проекта: краткосрочный.  Предмет исследования: сравнение свойств песка и глины.  Участники Проекта: младший дошкольный возраст , воспитатели.  Актуальность проекта: в младшем дошкольном возрасте вся деятельность ребенка подчинена одной из ведущих потребностей – познанию окружающего мира и себя в нем. Главным средством удовлетворения этой потребности является сенсорное (чувственное) освоение действительности за счет ощущений, чувственных восприятий и наглядных представлений. Познавая окружающий мир посредством опытно-экспериментальной деятельности, дети получают первый опыт коллективного труда, обучаются простейшим трудовым умениям, уточняют представление о таких природных материалах, как песок и  глина;  узнают о пользе этих веществ.  </vt:lpstr>
      <vt:lpstr>Цель: формировать у детей познавательный интерес к природным материалам - песку и глине через опытно-экспериментальную и творческую деятельность. Задачи:  1. Познакомить детей со свойствами песка и  глины. 2. Формировать умение наблюдать за природными материалами, сравнивать, обобщать и делать простейшие выводы в процессе опытно-экспериментальной деятельности. 3. Дать представление о том, как люди используют песок и глину в быту. 4. Развивать творческие способности младших дошкольников. 5. Воспитывать нравственные и духовные качества ребенка во время его общения с природой.</vt:lpstr>
      <vt:lpstr>Знакомство со свойствами песка Сухой песок – светлый, приятный на ощупь, сыпучий</vt:lpstr>
      <vt:lpstr>Сухой песок состоит из мелких песчинок, отделенных друг от друга, из него нельзя построить куличики</vt:lpstr>
      <vt:lpstr>Мокрый песок – темный, холодный; песчинки тесно прижаты друг к другу, поэтому из него легко слепить куличик</vt:lpstr>
      <vt:lpstr>Знакомство со свойствами глины Сухая глина – коричневого цвета, твердая, из нее не получатеся лепить.</vt:lpstr>
      <vt:lpstr>Частички глины мелкие, очень тесно прижаты друг к другу, не просеиваются. Можно ли сделать глиняные часы?</vt:lpstr>
      <vt:lpstr>Влажная глина – липкая, пластичная,  из нее можно лепить</vt:lpstr>
      <vt:lpstr>Песок хорошо пропускает воду, а в глину вода впитывается медленно, часть воды остается на поверхности.</vt:lpstr>
      <vt:lpstr>Изделия из песка получаются непрочные, легко рассыпаются, когда песок высыхает. Изделия из глины – прочные.</vt:lpstr>
      <vt:lpstr>     Применение песка. Песок используют в строительстве, для изготовления стекла, при тушении пожара, в гололед, с песком можно играть, рисовать.  </vt:lpstr>
      <vt:lpstr> Применение глины. Глину используют в строительстве для изготовления красного кирпича. Из глины делают посуду, игрушки.</vt:lpstr>
      <vt:lpstr>Творческая деятельность детей младшей группы с песком и глиной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деятельность с детьми младшего дошкольного возраста « Маленькие Эйншейны» Подготовила:  воспитатель</dc:title>
  <dc:creator>Влад</dc:creator>
  <cp:lastModifiedBy>Александр Кузнецов</cp:lastModifiedBy>
  <cp:revision>58</cp:revision>
  <dcterms:created xsi:type="dcterms:W3CDTF">2015-05-04T16:16:37Z</dcterms:created>
  <dcterms:modified xsi:type="dcterms:W3CDTF">2018-02-06T19:57:05Z</dcterms:modified>
</cp:coreProperties>
</file>