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53A1CB-9EC9-4EE2-B7E5-60A593A73938}" type="datetimeFigureOut">
              <a:rPr lang="ru-RU" smtClean="0"/>
              <a:t>15.09.2014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D9E7FF5-5AE4-4413-8C45-6ADAA1B5E4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Segoe Script" pitchFamily="34" charset="0"/>
              </a:rPr>
              <a:t>Составьте слова</a:t>
            </a:r>
            <a:endParaRPr lang="ru-RU" sz="6000" dirty="0"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776864" cy="4752528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u, n, y, s, n </a:t>
            </a:r>
          </a:p>
          <a:p>
            <a:pPr algn="ctr"/>
            <a:r>
              <a:rPr lang="en-US" sz="4400" b="1" dirty="0" err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i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, d, y, n, w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o, l, c, d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o, y, n, w, s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o, u, y, l, d, c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a, </a:t>
            </a:r>
            <a:r>
              <a:rPr lang="en-US" sz="4400" b="1" dirty="0" err="1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i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, y, n, r</a:t>
            </a:r>
          </a:p>
          <a:p>
            <a:pPr algn="ctr"/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o, h, t</a:t>
            </a:r>
          </a:p>
          <a:p>
            <a:pPr algn="l"/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Составьте вопросительное предложение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183880" cy="4187952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7030A0"/>
                </a:solidFill>
              </a:rPr>
              <a:t>Сегодня холодно?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Сегодня жарко?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Сегодня солнечно?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Сегодня облачно?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Сегодня </a:t>
            </a:r>
            <a:r>
              <a:rPr lang="ru-RU" sz="4800" i="1" dirty="0" err="1" smtClean="0">
                <a:solidFill>
                  <a:srgbClr val="7030A0"/>
                </a:solidFill>
              </a:rPr>
              <a:t>ветренно</a:t>
            </a:r>
            <a:r>
              <a:rPr lang="ru-RU" sz="4800" i="1" dirty="0" smtClean="0">
                <a:solidFill>
                  <a:srgbClr val="7030A0"/>
                </a:solidFill>
              </a:rPr>
              <a:t>?</a:t>
            </a:r>
            <a:endParaRPr lang="ru-RU" sz="4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Переведите предложения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83880" cy="4187952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7030A0"/>
                </a:solidFill>
              </a:rPr>
              <a:t>Мне холодно.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Ему холодно.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Нам холодно.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Им жарко.</a:t>
            </a:r>
          </a:p>
          <a:p>
            <a:r>
              <a:rPr lang="ru-RU" sz="4800" i="1" dirty="0" smtClean="0">
                <a:solidFill>
                  <a:srgbClr val="7030A0"/>
                </a:solidFill>
              </a:rPr>
              <a:t>Ей жарко.</a:t>
            </a:r>
            <a:endParaRPr lang="ru-RU" sz="48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96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Составьте слова</vt:lpstr>
      <vt:lpstr>Составьте вопросительное предложение</vt:lpstr>
      <vt:lpstr>Переведите предложения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Составьте слова</dc:title>
  <dc:creator>SV</dc:creator>
  <cp:lastModifiedBy>SV</cp:lastModifiedBy>
  <cp:revision>2</cp:revision>
  <dcterms:created xsi:type="dcterms:W3CDTF">2014-09-15T09:45:17Z</dcterms:created>
  <dcterms:modified xsi:type="dcterms:W3CDTF">2014-09-15T10:02:45Z</dcterms:modified>
</cp:coreProperties>
</file>