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69" r:id="rId3"/>
    <p:sldId id="268" r:id="rId4"/>
    <p:sldId id="270" r:id="rId5"/>
    <p:sldId id="281" r:id="rId6"/>
    <p:sldId id="274" r:id="rId7"/>
    <p:sldId id="272" r:id="rId8"/>
    <p:sldId id="273" r:id="rId9"/>
    <p:sldId id="275" r:id="rId10"/>
    <p:sldId id="276" r:id="rId11"/>
    <p:sldId id="277" r:id="rId12"/>
    <p:sldId id="278" r:id="rId13"/>
    <p:sldId id="279" r:id="rId14"/>
    <p:sldId id="280" r:id="rId15"/>
    <p:sldId id="28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2-27T18:16:23.187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6F78096-B8FF-42F1-AD8F-13C8FFC5942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2E61F29-3D9B-4E7F-AB85-AF89EAD77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F78096-B8FF-42F1-AD8F-13C8FFC5942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E61F29-3D9B-4E7F-AB85-AF89EAD77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F78096-B8FF-42F1-AD8F-13C8FFC5942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E61F29-3D9B-4E7F-AB85-AF89EAD77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F78096-B8FF-42F1-AD8F-13C8FFC5942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E61F29-3D9B-4E7F-AB85-AF89EAD772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F78096-B8FF-42F1-AD8F-13C8FFC5942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E61F29-3D9B-4E7F-AB85-AF89EAD772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F78096-B8FF-42F1-AD8F-13C8FFC5942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E61F29-3D9B-4E7F-AB85-AF89EAD772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F78096-B8FF-42F1-AD8F-13C8FFC5942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E61F29-3D9B-4E7F-AB85-AF89EAD77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F78096-B8FF-42F1-AD8F-13C8FFC5942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E61F29-3D9B-4E7F-AB85-AF89EAD772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F78096-B8FF-42F1-AD8F-13C8FFC5942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E61F29-3D9B-4E7F-AB85-AF89EAD77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6F78096-B8FF-42F1-AD8F-13C8FFC5942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E61F29-3D9B-4E7F-AB85-AF89EAD77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6F78096-B8FF-42F1-AD8F-13C8FFC5942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2E61F29-3D9B-4E7F-AB85-AF89EAD772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6F78096-B8FF-42F1-AD8F-13C8FFC5942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2E61F29-3D9B-4E7F-AB85-AF89EAD772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3214678" y="714357"/>
            <a:ext cx="5243522" cy="1285883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Проект ученика 3»А» класса </a:t>
            </a:r>
            <a:r>
              <a:rPr lang="ru-RU" sz="2800" dirty="0" err="1" smtClean="0"/>
              <a:t>Спесивцева</a:t>
            </a:r>
            <a:r>
              <a:rPr lang="ru-RU" sz="2800" dirty="0" smtClean="0"/>
              <a:t> Ивана </a:t>
            </a:r>
            <a:br>
              <a:rPr lang="ru-RU" sz="2800" dirty="0" smtClean="0"/>
            </a:br>
            <a:r>
              <a:rPr lang="ru-RU" sz="4000" dirty="0" smtClean="0"/>
              <a:t>«Кто нас защищает»</a:t>
            </a:r>
            <a:endParaRPr lang="ru-RU" sz="40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3899938"/>
            <a:ext cx="8715404" cy="17526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Тема: «</a:t>
            </a:r>
            <a:r>
              <a:rPr lang="ru-RU" sz="6000" dirty="0" smtClean="0">
                <a:solidFill>
                  <a:srgbClr val="FF0000"/>
                </a:solidFill>
              </a:rPr>
              <a:t>Наша армия</a:t>
            </a:r>
            <a:r>
              <a:rPr lang="ru-RU" sz="4000" dirty="0" smtClean="0">
                <a:solidFill>
                  <a:srgbClr val="FF0000"/>
                </a:solidFill>
              </a:rPr>
              <a:t>».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f_aTAxNi5yYWRpa2FsLnJ1LzE0MDYvMjEvMjk3ZjhkMzkzOGVkLmpwZz9fX2lkPTUwNjE3.jpe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00034" y="1142984"/>
            <a:ext cx="4254502" cy="4214842"/>
          </a:xfrm>
        </p:spPr>
      </p:pic>
      <p:sp>
        <p:nvSpPr>
          <p:cNvPr id="5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4857753" y="1444625"/>
            <a:ext cx="4286248" cy="3941763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Военно-морской флот</a:t>
            </a:r>
            <a:r>
              <a:rPr lang="ru-RU" dirty="0" smtClean="0">
                <a:solidFill>
                  <a:srgbClr val="C00000"/>
                </a:solidFill>
              </a:rPr>
              <a:t> -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вид Вооруженных Сил, предназначенный для нанесения ударов по промышленным центрам и важным военным объектам противника и разгрома его военно-морских сил на океанских и морских театрах военных действий. 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img4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857224" y="500042"/>
            <a:ext cx="7858180" cy="5940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4294967295"/>
          </p:nvPr>
        </p:nvSpPr>
        <p:spPr>
          <a:xfrm>
            <a:off x="0" y="1444625"/>
            <a:ext cx="4857750" cy="3941763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Ракетные войска стратегического назначения</a:t>
            </a:r>
            <a:r>
              <a:rPr lang="ru-RU" dirty="0" smtClean="0">
                <a:solidFill>
                  <a:srgbClr val="C00000"/>
                </a:solidFill>
              </a:rPr>
              <a:t> -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предназначены для решения стратегических задач в ядерной войне. Основой вооружения РВСН России являются стационарные и мобильные (грунтовые и железнодорожные)ракетные комплексы.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Содержимое 6" descr="img11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787900" y="1900238"/>
            <a:ext cx="4041775" cy="30305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0" y="1444625"/>
            <a:ext cx="4040188" cy="3941763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Космические войска</a:t>
            </a:r>
            <a:r>
              <a:rPr lang="ru-RU" dirty="0" smtClean="0">
                <a:solidFill>
                  <a:srgbClr val="C00000"/>
                </a:solidFill>
              </a:rPr>
              <a:t> –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принципиально новый род войск, который предназначен для обеспечения безопасности России в космической сфере.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" name="Содержимое 7" descr="c365706618c14a660c339803ffa1607c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357686" y="1000108"/>
            <a:ext cx="4500594" cy="40719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0" y="1214422"/>
            <a:ext cx="4543425" cy="4857783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solidFill>
                  <a:srgbClr val="C00000"/>
                </a:solidFill>
              </a:rPr>
              <a:t>Воздушно - Десантные Войска</a:t>
            </a:r>
            <a:r>
              <a:rPr lang="ru-RU" sz="1800" dirty="0" smtClean="0">
                <a:solidFill>
                  <a:srgbClr val="C00000"/>
                </a:solidFill>
              </a:rPr>
              <a:t> -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являются родом войск. Они предназначены для действия в тылу противника, уничтожения средств ядерного нападения, пунктов управления, захвата и удерживания важных районов и объектов, нарушения системы управления и работы тыла противника, содействия Сухопутным войскам в развитии наступления и форсирования водных преград.</a:t>
            </a:r>
            <a:endParaRPr lang="ru-RU" sz="18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Содержимое 6" descr="28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643438" y="1214422"/>
            <a:ext cx="4041775" cy="392906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85728"/>
            <a:ext cx="8501122" cy="6215106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0" y="1481328"/>
            <a:ext cx="5214942" cy="4525963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Армию Российскую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Любят все у нас,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О Российской Армии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Будет мой рассказ.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Наша Армия родная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И отважна и сильна,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Никому не угрожая,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Охраняет нас она.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Оттого мы любим с детства,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Этот праздник в феврале.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Слава Армии Российской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Самой мирной на земле!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i (1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57752" y="1857364"/>
            <a:ext cx="3643338" cy="3357585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 bwMode="blackGray">
          <a:ln>
            <a:solidFill>
              <a:schemeClr val="tx2"/>
            </a:solidFill>
          </a:ln>
        </p:spPr>
        <p:txBody>
          <a:bodyPr/>
          <a:lstStyle/>
          <a:p>
            <a:r>
              <a:rPr lang="ru-RU" dirty="0" smtClean="0"/>
              <a:t>Армия страны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5jzyw-SBYAU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429256" y="1785926"/>
            <a:ext cx="3122612" cy="4529138"/>
          </a:xfrm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-285784" y="500042"/>
            <a:ext cx="6500858" cy="550705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Президент Российской Федерации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Верховный главнокомандующий Вооружёнными силами Российской Федерации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  <a:p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3500" b="1" dirty="0" smtClean="0">
                <a:solidFill>
                  <a:schemeClr val="accent1">
                    <a:lumMod val="50000"/>
                  </a:schemeClr>
                </a:solidFill>
              </a:rPr>
              <a:t>Владимир </a:t>
            </a:r>
          </a:p>
          <a:p>
            <a:r>
              <a:rPr lang="ru-RU" sz="3500" b="1" dirty="0" smtClean="0">
                <a:solidFill>
                  <a:schemeClr val="accent1">
                    <a:lumMod val="50000"/>
                  </a:schemeClr>
                </a:solidFill>
              </a:rPr>
              <a:t>Владимирович</a:t>
            </a:r>
          </a:p>
          <a:p>
            <a:r>
              <a:rPr lang="ru-RU" sz="3500" b="1" dirty="0" smtClean="0">
                <a:solidFill>
                  <a:schemeClr val="accent1">
                    <a:lumMod val="50000"/>
                  </a:schemeClr>
                </a:solidFill>
              </a:rPr>
              <a:t>Путин</a:t>
            </a:r>
            <a:endParaRPr lang="ru-RU" sz="35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0" y="1428750"/>
            <a:ext cx="4357686" cy="39417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Министр обороны 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Российской Федерации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Сергей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  <a:p>
            <a:pPr>
              <a:buNone/>
            </a:pP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</a:rPr>
              <a:t>Кужугетович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Шойгу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7" name="Содержимое 6" descr="gazetadaily.ru-10.05.2015-cuiDQL17qjliyWkrm6V5i6JXjqfudq2p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214810" y="1500174"/>
            <a:ext cx="4500562" cy="35004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Russian_Troops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70723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4294967295"/>
          </p:nvPr>
        </p:nvSpPr>
        <p:spPr>
          <a:xfrm>
            <a:off x="214282" y="274638"/>
            <a:ext cx="8929718" cy="586900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Вооружённые Силы Российской Федерации</a:t>
            </a:r>
            <a:r>
              <a:rPr lang="ru-RU" dirty="0" smtClean="0"/>
              <a:t> -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государственная военная организация, составляющая основу обороны Российской Федерации. Вооружённые Силы Российской Федерации предназначены для отражения агрессии и нанесения агрессору поражения, а также для выполнения задач в соответствии с международными обязательствами России.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571480"/>
            <a:ext cx="8001056" cy="6072230"/>
          </a:xfr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0" y="1444625"/>
            <a:ext cx="4040188" cy="3941763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Сухопутные войска</a:t>
            </a:r>
            <a:r>
              <a:rPr lang="ru-RU" dirty="0" smtClean="0"/>
              <a:t> -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наиболее многочисленный и разносторонний по боевому составу вид Вооружённых Сил. Они обладают большой огневой и ударной силой, высокой маневренностью и самостоятельностью</a:t>
            </a:r>
          </a:p>
          <a:p>
            <a:endParaRPr lang="ru-RU" dirty="0"/>
          </a:p>
        </p:txBody>
      </p:sp>
      <p:pic>
        <p:nvPicPr>
          <p:cNvPr id="9" name="Содержимое 8" descr="1401476772_3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286248" y="1428736"/>
            <a:ext cx="4257675" cy="3786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0" y="1444625"/>
            <a:ext cx="5072063" cy="3941763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Военно-Воздушные Силы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 - </a:t>
            </a:r>
          </a:p>
          <a:p>
            <a:pPr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 вид Вооруженных Сил, предназначенный для нанесения ударов по авиационным, сухопутным и морским группировкам противника, а также для ведения воздушной разведки и воздушных перевозок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9" name="Содержимое 8" descr="5020332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786314" y="1285860"/>
            <a:ext cx="4041775" cy="3787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496</TotalTime>
  <Words>47</Words>
  <Application>Microsoft Office PowerPoint</Application>
  <PresentationFormat>Экран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Проект ученика 3»А» класса Спесивцева Ивана  «Кто нас защищает»</vt:lpstr>
      <vt:lpstr>Армия страны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Operator</cp:lastModifiedBy>
  <cp:revision>47</cp:revision>
  <dcterms:created xsi:type="dcterms:W3CDTF">2015-02-27T15:09:41Z</dcterms:created>
  <dcterms:modified xsi:type="dcterms:W3CDTF">2018-01-29T08:19:04Z</dcterms:modified>
</cp:coreProperties>
</file>