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70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0507"/>
    <a:srgbClr val="5D03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35" autoAdjust="0"/>
    <p:restoredTop sz="94660"/>
  </p:normalViewPr>
  <p:slideViewPr>
    <p:cSldViewPr>
      <p:cViewPr>
        <p:scale>
          <a:sx n="80" d="100"/>
          <a:sy n="80" d="100"/>
        </p:scale>
        <p:origin x="-106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332EF1-7155-47BD-BC50-225ECE907905}" type="datetimeFigureOut">
              <a:rPr lang="ru-RU" smtClean="0"/>
              <a:pPr/>
              <a:t>15.04.2016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7608DC-9421-4E45-B787-96CABA3D6E8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1594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15.04.2016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15.04.2016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15.04.2016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15.04.2016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15.04.2016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15.04.2016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15.04.2016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15.04.2016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15.04.2016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15.04.2016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15.04.2016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15.04.2016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нс\Desktop\1272349868_dd_07_imidzhbild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2656"/>
            <a:ext cx="5616624" cy="432100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652120" y="332656"/>
            <a:ext cx="3312368" cy="2808312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Презентация на тему: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«Правильный выбор профессии – это путь к успешной жизни» 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00562" y="4143380"/>
            <a:ext cx="4457704" cy="1199704"/>
          </a:xfrm>
        </p:spPr>
        <p:txBody>
          <a:bodyPr>
            <a:normAutofit fontScale="77500" lnSpcReduction="20000"/>
          </a:bodyPr>
          <a:lstStyle/>
          <a:p>
            <a:r>
              <a:rPr lang="ru-RU" sz="19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Выполнил: </a:t>
            </a:r>
            <a:r>
              <a:rPr lang="ru-RU" sz="19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Домбаанай Авырал Сылдысович</a:t>
            </a:r>
            <a:r>
              <a:rPr lang="ru-RU" sz="1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ученик 10 «б» класса, МБОУ СОШ №1 с.Кызыл-Мажалык Барун-Хемчикского кожууна </a:t>
            </a:r>
          </a:p>
          <a:p>
            <a:r>
              <a:rPr lang="ru-RU" sz="19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Руководитель: </a:t>
            </a:r>
            <a:r>
              <a:rPr lang="ru-RU" sz="19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Хертек Айсу Сарыг-ооловна</a:t>
            </a:r>
            <a:r>
              <a:rPr lang="ru-RU" sz="19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Классный руководитель 10 «б» класса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716016" y="857250"/>
            <a:ext cx="3970784" cy="5150041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Эта профессия так мне подходит. Я хочу работать тренером-преподавателем. Хочу служить своей стране, учить детей. Хочу в будущем быть полезной всему миру. Это очень ответственная профессия, не многие туда поступают, но я буду стараться, чтобы стать тренером по вольной борьбе.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Эта профессия нравится мне тем, что нужно работать с детьми, подростками. Направить их в правильный жизненный путь. Это же так интересно. Эта профессия дает возможность мне в будущем достигнуть огромных высот по этой части, дает возможность стать великим человеком или же, возможно, спасти мир.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Bazirovna\Desktop\АВЫРАЛ\20160312_2105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857250"/>
            <a:ext cx="4752528" cy="5380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Хуреш – это смысл моей жизни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Bazirovna\Desktop\АВЫРАЛ\20160402_1839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12776"/>
            <a:ext cx="4032448" cy="5301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Bazirovna\Desktop\АВЫРАЛ\20160312_21051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412776"/>
            <a:ext cx="4032448" cy="5301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57173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220072" y="692696"/>
            <a:ext cx="3456384" cy="531459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«Если профессия становится образом жизни,</a:t>
            </a:r>
          </a:p>
          <a:p>
            <a:pPr algn="ctr">
              <a:buNone/>
            </a:pP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 ремесло превращается в искусство.»</a:t>
            </a:r>
          </a:p>
          <a:p>
            <a:pPr algn="ctr">
              <a:buNone/>
            </a:pPr>
            <a:r>
              <a:rPr lang="ru-RU" sz="3200" b="1" i="1" dirty="0" smtClean="0">
                <a:solidFill>
                  <a:srgbClr val="5D0323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И. Шевелев.</a:t>
            </a:r>
            <a:endParaRPr lang="ru-RU" sz="3200" b="1" i="1" dirty="0">
              <a:solidFill>
                <a:srgbClr val="5D032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Bazirovna\Desktop\АВЫРАЛ\w_Zd4ww0yA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620688"/>
            <a:ext cx="4424040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 dir="r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221365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конце, я хочу написать о том, как же здорово быть кем-то. Быть медиком – тоже прекрасно: лечить людей, помогать появлению на свет ребенку и т.п. Учителя помогают ученикам узнать новое, программисты создают для нас новые игры, программы, композиторы пишут новые песни, а певицы (певцы) их исполняют, а мы их слушаем и т.д. Выбирайте профессию с умом, которую Вам нравится, а не которую платят много. Слушайтесь советов родителей, педагогов. Они Вам помогут!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D:\Drawings\Дргуие\0_720cf_7f4e47bf_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0"/>
            <a:ext cx="4032809" cy="2586039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Drawings\Дргуие\76969255_3914090_Recoverd_png_file21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100013"/>
            <a:ext cx="5000660" cy="6657975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</a:t>
            </a:r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</a:t>
            </a:r>
            <a:r>
              <a:rPr lang="ru-RU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 </a:t>
            </a:r>
            <a:r>
              <a:rPr lang="ru-RU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</a:t>
            </a:r>
            <a:endParaRPr lang="ru-RU" sz="4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928662" y="908720"/>
            <a:ext cx="7758138" cy="5098571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endParaRPr lang="ru-RU" sz="36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9728" indent="0" algn="ctr">
              <a:buNone/>
            </a:pP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Всякий честный труд, какой бы он ни был, достоин уважения. Грязного труда нет. Грязной может быть только совесть!</a:t>
            </a:r>
          </a:p>
          <a:p>
            <a:pPr algn="r">
              <a:buNone/>
            </a:pPr>
            <a:endParaRPr lang="ru-RU" sz="3600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Н.С.Хрущев 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</a:t>
            </a:r>
            <a:endParaRPr lang="ru-RU" sz="3600" dirty="0"/>
          </a:p>
        </p:txBody>
      </p:sp>
    </p:spTree>
  </p:cSld>
  <p:clrMapOvr>
    <a:masterClrMapping/>
  </p:clrMapOvr>
  <p:transition>
    <p:zo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071934" y="1844825"/>
            <a:ext cx="4614866" cy="3312368"/>
          </a:xfrm>
        </p:spPr>
        <p:txBody>
          <a:bodyPr/>
          <a:lstStyle/>
          <a:p>
            <a:pPr algn="just">
              <a:buNone/>
            </a:pP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Профессия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это выбор каждого человека, стать в будущем кем-то. Человек выбирает свою будущую профессию уже в детстве и начинает готовиться к нему. </a:t>
            </a:r>
          </a:p>
          <a:p>
            <a:pPr algn="just">
              <a:buNone/>
            </a:pP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 такое профессия?</a:t>
            </a:r>
            <a:endParaRPr lang="ru-RU" sz="32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D:\Drawings\Дргуие\x_744166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571612"/>
            <a:ext cx="3143272" cy="4519624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Drawings\раз\tux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94464" y="4429132"/>
            <a:ext cx="2428868" cy="2428868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221497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Правильно выбрать профессию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значит найти свое место в жизни. Прежде чем выбирать профессию, ответьте на вопрос: что Вы ожидаете от своей будущей профессии, и, соответственно, нравится ли она Вам???</a:t>
            </a:r>
          </a:p>
          <a:p>
            <a:pPr algn="just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Существует три главных критерия, которым должна соответствовать профессия, чтобы не принести разочарования:</a:t>
            </a:r>
          </a:p>
          <a:p>
            <a:pPr marL="624078" indent="-514350" algn="just"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Профессия должна быть интересной, соответствовать Вашим желаниям, интересам;</a:t>
            </a:r>
          </a:p>
          <a:p>
            <a:pPr marL="624078" indent="-514350" algn="just"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Соответствовать Вашим возможностям;</a:t>
            </a:r>
          </a:p>
          <a:p>
            <a:pPr marL="624078" indent="-514350" algn="just"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Открывать перспективу трудоустройства по специальности.</a:t>
            </a:r>
          </a:p>
          <a:p>
            <a:pPr marL="624078" indent="-514350" algn="just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Отвечая на эти вопросы и придерживаясь критериям профессий, Вы можете правильно выбрать свою профессию!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Drawings\раз\dd892e57849fffb923d359a849a34d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1381113" cy="1381113"/>
          </a:xfrm>
          <a:prstGeom prst="rect">
            <a:avLst/>
          </a:prstGeom>
          <a:noFill/>
        </p:spPr>
      </p:pic>
      <p:pic>
        <p:nvPicPr>
          <p:cNvPr id="1026" name="Picture 2" descr="D:\Drawings\Дргуие\4012156-snake-teacher-with-books--vector-illustrat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02945" y="5286388"/>
            <a:ext cx="2041055" cy="1571612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357850"/>
          </a:xfrm>
        </p:spPr>
        <p:txBody>
          <a:bodyPr>
            <a:normAutofit fontScale="92500" lnSpcReduction="10000"/>
          </a:bodyPr>
          <a:lstStyle/>
          <a:p>
            <a:pPr marL="624078" indent="-514350" algn="r">
              <a:buNone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«Как хорошо, когда у человека есть возможность выбрать себе профессию не по необходимости, а сообразуясь с душевными склонностями.»</a:t>
            </a:r>
          </a:p>
          <a:p>
            <a:pPr marL="624078" indent="-514350">
              <a:buNone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Апшерони А.</a:t>
            </a:r>
          </a:p>
          <a:p>
            <a:pPr marL="624078" indent="-51435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Огромен мир профессий:</a:t>
            </a:r>
          </a:p>
          <a:p>
            <a:pPr marL="624078" indent="-514350">
              <a:buFont typeface="+mj-lt"/>
              <a:buAutoNum type="arabicPeriod"/>
            </a:pPr>
            <a:r>
              <a:rPr lang="ru-RU" sz="1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«Человек-человек»: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относятся профессии, связанные с медицинским обслуживанием (врачи и т.д.), обучением и воспитанием (учителя, воспитатели и т.д.), бытовым обслуживанием (продавцы и т.д.), правовой защитой (юристы, следователи и т.д.).</a:t>
            </a:r>
          </a:p>
          <a:p>
            <a:pPr marL="624078" indent="-514350">
              <a:buFont typeface="+mj-lt"/>
              <a:buAutoNum type="arabicPeriod"/>
            </a:pPr>
            <a:r>
              <a:rPr lang="ru-RU" sz="1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«Человек-техника»: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включает в себя профессии, связанные созданием, монтажом, сборкой и накладкой технических устройств (монтажник, инженер-конструктор и т.д.), эксплуатацией технический средств (водитель, токарь, швея и т.д.), ремонтом техники (механик и т.д.).</a:t>
            </a:r>
          </a:p>
          <a:p>
            <a:pPr marL="624078" indent="-514350">
              <a:buFont typeface="+mj-lt"/>
              <a:buAutoNum type="arabicPeriod"/>
            </a:pPr>
            <a:r>
              <a:rPr lang="ru-RU" sz="1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«Человек – знаковая система»: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объединяет профессии, связанные с текстами (переводчик, библиотекарь и т.д.), с цифрами, формулами и таблицами (программист, экономист, бухгалтер, кассир), с чертежами, картами, схемами (чертежник, штурман и т.д.), со звуковыми сигналами (радист и т.д.).</a:t>
            </a:r>
          </a:p>
          <a:p>
            <a:pPr marL="624078" indent="-514350">
              <a:buFont typeface="+mj-lt"/>
              <a:buAutoNum type="arabicPeriod"/>
            </a:pPr>
            <a:r>
              <a:rPr lang="ru-RU" sz="16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«Человек – художественный образ»: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это профессии, связанные с созданием, проектированием, моделированием художественных произведений (художник, журналист, композитор и т.д.), с воспроизведением, изготовлением различных изделий по эскизу, образу (актер, ювелир и т.д.).</a:t>
            </a:r>
          </a:p>
          <a:p>
            <a:pPr marL="624078" indent="-514350">
              <a:buFont typeface="+mj-lt"/>
              <a:buAutoNum type="arabicPeriod"/>
            </a:pPr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«Человек - природа»: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относятся профессии, связанные с изучением живой и неживой природы (геолог, микробиолог и т.д.), с уходом за растениями и животными (лесовод, овощевод и т.д.), с профилактикой и лечением заболеваний растений и животных (ветеринар).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Мир профессий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amond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499992" y="1484784"/>
            <a:ext cx="4186808" cy="5016050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Большинство из людей выбирают свою профессию из-за денег. Какая профессия самая высокооплачиваемая – это и есть его профессия. Хотя им не нравится эта профессия, но из-за денег они готовы на ВСЕ. Они не думают, что, если бы они выбрали профессию, которая им нравится, которая им по душе, то им бы не пришлось так страдать, разочаровываться…  Ведь, в жизни деньги – это не главное, а главное быть счастливым, радоваться жизни… </a:t>
            </a:r>
          </a:p>
          <a:p>
            <a:pPr algn="just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Люди не понимают, как это важно выбрать правильную, подходящую ему профессию.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Выбор профессии – это самое главное.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Выбрав правильную профессию, Вы обеспечиваете себе жизнь. От правильной профессии зависит Ваша будущая жизнь.    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283152" cy="1642194"/>
          </a:xfrm>
        </p:spPr>
        <p:txBody>
          <a:bodyPr>
            <a:normAutofit/>
          </a:bodyPr>
          <a:lstStyle/>
          <a:p>
            <a:pPr algn="r"/>
            <a:r>
              <a:rPr lang="ru-RU" sz="1900" dirty="0" smtClean="0">
                <a:solidFill>
                  <a:srgbClr val="250507"/>
                </a:solidFill>
                <a:effectLst/>
                <a:latin typeface="Times New Roman" pitchFamily="18" charset="0"/>
                <a:cs typeface="Times New Roman" pitchFamily="18" charset="0"/>
              </a:rPr>
              <a:t>«Нет высокооплачиваемых профессий с большим будущим,</a:t>
            </a:r>
            <a:br>
              <a:rPr lang="ru-RU" sz="1900" dirty="0" smtClean="0">
                <a:solidFill>
                  <a:srgbClr val="250507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900" dirty="0" smtClean="0">
                <a:solidFill>
                  <a:srgbClr val="250507"/>
                </a:solidFill>
                <a:effectLst/>
                <a:latin typeface="Times New Roman" pitchFamily="18" charset="0"/>
                <a:cs typeface="Times New Roman" pitchFamily="18" charset="0"/>
              </a:rPr>
              <a:t>но есть профессионалы с большим будущим.»</a:t>
            </a:r>
            <a:r>
              <a:rPr lang="ru-RU" sz="1900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900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900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Гинзбург Л</a:t>
            </a:r>
            <a:r>
              <a:rPr lang="ru-RU" sz="1900" i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1900" i="1" dirty="0">
              <a:solidFill>
                <a:schemeClr val="accent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Bazirovna\Desktop\АВЫРАЛ\20160205_1342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1124744"/>
            <a:ext cx="3888432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lus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23928" y="1268760"/>
            <a:ext cx="4940032" cy="5400600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Отвечая на вопросы, придерживаясь критериям и хорошо подумав, я решил стать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тренером по вольной борьбе.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выбора этой профессии мне помогли: секция по вольной борьбе, мои тренеры, мама, брат, интернет. Я знаю, что хочу быть тренером.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эта профессия нравится и я чувствую, что эта профессия моя.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выбрал свою будущую профессию – это …</a:t>
            </a:r>
            <a:endParaRPr lang="ru-RU" sz="28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Bazirovna\Desktop\АВЫРАЛ\20160409_1447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1268760"/>
            <a:ext cx="3672408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heel spokes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1124744"/>
            <a:ext cx="4429726" cy="532859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немного расскажу об этой профессии: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Специалисты этой сферы – люди, любящие детей. В их компетенции  входят обучение и воспитание подрастающего поколения ( различным приемам по вольной борьбе). Эта профессия возникла давным-давно. Без кропотливого ежедневноготруда  преподавателей-тренеров не было бы чемпионов мирового спорта, да и не было бы спорта. Они учат детей быть выносливыми, сильными, мужественными, терпеливыми, учат чести, достоинству и вежливости.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Описание профессии</a:t>
            </a:r>
            <a:endParaRPr lang="ru-RU" sz="3200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Bazirovna\Desktop\АВЫРАЛ\20160409_2205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857250"/>
            <a:ext cx="4392488" cy="3867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plit orient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Drawings\раз\smili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57166"/>
            <a:ext cx="1574991" cy="1428760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Востребованность на рынке труда, время меняется, спрос на специалистов в этой области будет постоянно расти, так как для тувинского человека борьба это любимый вид спорта;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Возможность освоения самых передовых технологий в области спорта, в том числе по вольной борьбе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хуреш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Общение с разнообразными специалистами, возможность завязать полезные связи.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:</a:t>
            </a:r>
          </a:p>
          <a:p>
            <a:pPr algn="just">
              <a:buFont typeface="Courier New" pitchFamily="49" charset="0"/>
              <a:buChar char="o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Высокая ответственность, т.к. приходится отвечать за жизнь и здоровье детей;</a:t>
            </a:r>
          </a:p>
          <a:p>
            <a:pPr algn="just">
              <a:buFont typeface="Courier New" pitchFamily="49" charset="0"/>
              <a:buChar char="o"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Плюсы и минусы профессии</a:t>
            </a:r>
            <a:endParaRPr lang="ru-RU" sz="2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268</TotalTime>
  <Words>1024</Words>
  <Application>Microsoft Office PowerPoint</Application>
  <PresentationFormat>Экран (4:3)</PresentationFormat>
  <Paragraphs>51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Открытая</vt:lpstr>
      <vt:lpstr>Презентация на тему:  «Правильный выбор профессии – это путь к успешной жизни» </vt:lpstr>
      <vt:lpstr>Презентация PowerPoint</vt:lpstr>
      <vt:lpstr>Что такое профессия?</vt:lpstr>
      <vt:lpstr>Презентация PowerPoint</vt:lpstr>
      <vt:lpstr>Мир профессий</vt:lpstr>
      <vt:lpstr>«Нет высокооплачиваемых профессий с большим будущим, но есть профессионалы с большим будущим.»                                                                                       Гинзбург Л.</vt:lpstr>
      <vt:lpstr>Я выбрал свою будущую профессию – это …</vt:lpstr>
      <vt:lpstr>Описание профессии</vt:lpstr>
      <vt:lpstr>Плюсы и минусы профессии</vt:lpstr>
      <vt:lpstr>Презентация PowerPoint</vt:lpstr>
      <vt:lpstr>Хуреш – это смысл моей жизни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 «Человек труда» </dc:title>
  <dc:creator>днс</dc:creator>
  <cp:lastModifiedBy>Bazirovna</cp:lastModifiedBy>
  <cp:revision>39</cp:revision>
  <dcterms:created xsi:type="dcterms:W3CDTF">2013-12-07T00:45:59Z</dcterms:created>
  <dcterms:modified xsi:type="dcterms:W3CDTF">2016-04-15T07:11:52Z</dcterms:modified>
</cp:coreProperties>
</file>