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  <p:sldId id="257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32416694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187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688427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035001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37461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85722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27584" y="16778"/>
            <a:ext cx="8316416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1"/>
            <a:ext cx="749917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1197968" y="2276872"/>
            <a:ext cx="749917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015714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818522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086933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4286651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7933221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790462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811487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19873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dissolve/>
  </p:transition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2/5/2018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131840" y="3068960"/>
            <a:ext cx="30243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</a:bodyPr>
          <a:lstStyle/>
          <a:p>
            <a:pPr algn="ctr"/>
            <a:r>
              <a:rPr lang="ru-RU" altLang="ko-KR" sz="4800" b="1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  <a:ea typeface="맑은 고딕" pitchFamily="50" charset="-127"/>
                <a:cs typeface="Arial" pitchFamily="34" charset="0"/>
              </a:rPr>
              <a:t>Счастье</a:t>
            </a:r>
            <a:endParaRPr lang="en-US" altLang="ko-KR" sz="4800" b="1" i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22179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14290"/>
            <a:ext cx="7310046" cy="114300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Герасим в произведении Ивана Сергеевича </a:t>
            </a:r>
            <a:b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Тургенева «</a:t>
            </a: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Муму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 испытывал счастье от живого общения с беззащитным щенком.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2143116"/>
            <a:ext cx="3286148" cy="3714776"/>
          </a:xfrm>
          <a:prstGeom prst="rect">
            <a:avLst/>
          </a:prstGeom>
          <a:ln w="2286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4" descr="15-16.jpg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643042" y="1857364"/>
            <a:ext cx="3272986" cy="4214842"/>
          </a:xfrm>
          <a:prstGeom prst="rect">
            <a:avLst/>
          </a:prstGeom>
          <a:ln w="2286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7215238" cy="150019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Я точно знаю, что счастье 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есть и не быть его не может!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331709"/>
            <a:ext cx="4929222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2143107" y="2071678"/>
            <a:ext cx="6038075" cy="3921134"/>
          </a:xfrm>
          <a:prstGeom prst="rect">
            <a:avLst/>
          </a:prstGeom>
          <a:ln w="2286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Standard </a:t>
            </a:r>
            <a:r>
              <a:rPr lang="en-US" altLang="ko-KR" b="1" dirty="0">
                <a:latin typeface="Arial" pitchFamily="34" charset="0"/>
                <a:cs typeface="Arial" pitchFamily="34" charset="0"/>
              </a:rPr>
              <a:t>(4:3</a:t>
            </a:r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meets</a:t>
            </a:r>
            <a:r>
              <a:rPr lang="ru-RU" dirty="0" smtClean="0"/>
              <a:t>      </a:t>
            </a:r>
            <a:r>
              <a:rPr lang="ru-RU" b="1" i="1" dirty="0" smtClean="0"/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various market segments. With this many slides you are able to make a complete PowerPoint Presentation that best suit your needs.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needs. 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dirty="0"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215370" cy="6191272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пппп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8604"/>
            <a:ext cx="3429024" cy="36433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596743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Free PPT Templates - 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(4:3)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  <a:p>
            <a:pPr>
              <a:buFont typeface="Wingdings" pitchFamily="2" charset="2"/>
              <a:buChar char="ü"/>
            </a:pPr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altLang="ko-KR" dirty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endParaRPr lang="en-US" altLang="ko-KR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dirty="0"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.</a:t>
            </a:r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8917631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ln w="19050"/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 толковом словаре о слове «счастье» говорится:</a:t>
            </a:r>
            <a:b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«Счастье, - я. 1. Чувство и состояние полного высшего удовлетворения. Стремление к счастью. 2. Успех, удача. Во всем счастье кому-нибудь».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643182"/>
            <a:ext cx="8572560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75000"/>
              </a:schemeClr>
            </a:solidFill>
          </a:ln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14290"/>
            <a:ext cx="7459192" cy="92869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«Счастье героев»</a:t>
            </a:r>
            <a:endParaRPr lang="ru-RU" sz="44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58246" cy="100013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Ивану-царевичу в сказке «Царевна-лягушка» посчастливилось жениться на самой мудрой, красивой царевне</a:t>
            </a:r>
            <a:endParaRPr lang="ru-RU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571473" y="2643183"/>
            <a:ext cx="3643337" cy="3786214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43182"/>
            <a:ext cx="4000528" cy="3786214"/>
          </a:xfrm>
          <a:prstGeom prst="rect">
            <a:avLst/>
          </a:prstGeom>
          <a:ln w="228600" cap="sq" cmpd="thickThin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572428" cy="128588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 сказке «Иван–крестьянский сын и </a:t>
            </a: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Чудо-Юдо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» </a:t>
            </a:r>
            <a:b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Иван побеждает </a:t>
            </a:r>
            <a:r>
              <a:rPr lang="ru-RU" sz="2000" i="1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Чудо-Юдо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. Жители деревни стали счастливо жить. 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7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7818" y="1785926"/>
            <a:ext cx="3429024" cy="4500594"/>
          </a:xfr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Содержимое 4" descr="7.jpg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714480" y="1857364"/>
            <a:ext cx="3357586" cy="4429156"/>
          </a:xfrm>
          <a:prstGeom prst="rect">
            <a:avLst/>
          </a:prstGeom>
          <a:ln w="228600" cap="sq" cmpd="thickThin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14290"/>
            <a:ext cx="7310046" cy="1357322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 сказке Антонио Погорельского «Черная курица, или Подземные жители» путь к счастью лежит через нравственные уроки жизни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70" y="2214554"/>
            <a:ext cx="2857520" cy="3857652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4" descr="9-10.jpg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428728" y="1928802"/>
            <a:ext cx="3643338" cy="4500594"/>
          </a:xfrm>
          <a:prstGeom prst="rect">
            <a:avLst/>
          </a:prstGeom>
          <a:ln w="228600" cap="sq" cmpd="thickThin">
            <a:solidFill>
              <a:schemeClr val="bg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429552" cy="107157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Александр Сергеевич Пушкин счастлив, что у него есть любимая няня. Он долгими вечерами с удовольствием слушал её удивительные сказки.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1714488"/>
            <a:ext cx="3929090" cy="4857784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4" descr="11.jpg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571605" y="2189956"/>
            <a:ext cx="3000395" cy="3667936"/>
          </a:xfrm>
          <a:prstGeom prst="rect">
            <a:avLst/>
          </a:prstGeom>
          <a:ln w="2286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42852"/>
            <a:ext cx="7238608" cy="1143008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«Бородино» Михаил Юрьевич Лермонтов. Победа над врагом, свобода отчизны и есть счастье в глазах солдат.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2071678"/>
            <a:ext cx="3571900" cy="3500462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4" descr="13-14.JPG"/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1571604" y="1928802"/>
            <a:ext cx="2786082" cy="3786214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348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Слайд 1</vt:lpstr>
      <vt:lpstr> Click to add title</vt:lpstr>
      <vt:lpstr> Click to add title</vt:lpstr>
      <vt:lpstr>В толковом словаре о слове «счастье» говорится:  «Счастье, - я. 1. Чувство и состояние полного высшего удовлетворения. Стремление к счастью. 2. Успех, удача. Во всем счастье кому-нибудь».</vt:lpstr>
      <vt:lpstr>   «Счастье героев»</vt:lpstr>
      <vt:lpstr>В сказке «Иван–крестьянский сын и Чудо-Юдо»  Иван побеждает Чудо-Юдо. Жители деревни стали счастливо жить. </vt:lpstr>
      <vt:lpstr>В сказке Антонио Погорельского «Черная курица, или Подземные жители» путь к счастью лежит через нравственные уроки жизни</vt:lpstr>
      <vt:lpstr>Александр Сергеевич Пушкин счастлив, что у него есть любимая няня. Он долгими вечерами с удовольствием слушал её удивительные сказки.</vt:lpstr>
      <vt:lpstr>«Бородино» Михаил Юрьевич Лермонтов. Победа над врагом, свобода отчизны и есть счастье в глазах солдат.</vt:lpstr>
      <vt:lpstr>Герасим в произведении Ивана Сергеевича  Тургенева «Муму» испытывал счастье от живого общения с беззащитным щенком.</vt:lpstr>
      <vt:lpstr>     Я точно знаю, что счастье  есть и не быть его не может!  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User</cp:lastModifiedBy>
  <cp:revision>56</cp:revision>
  <dcterms:created xsi:type="dcterms:W3CDTF">2014-04-01T16:35:38Z</dcterms:created>
  <dcterms:modified xsi:type="dcterms:W3CDTF">2018-02-05T07:46:26Z</dcterms:modified>
</cp:coreProperties>
</file>