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6" r:id="rId1"/>
  </p:sldMasterIdLst>
  <p:notesMasterIdLst>
    <p:notesMasterId r:id="rId21"/>
  </p:notesMasterIdLst>
  <p:sldIdLst>
    <p:sldId id="256" r:id="rId2"/>
    <p:sldId id="273" r:id="rId3"/>
    <p:sldId id="285" r:id="rId4"/>
    <p:sldId id="284" r:id="rId5"/>
    <p:sldId id="289" r:id="rId6"/>
    <p:sldId id="278" r:id="rId7"/>
    <p:sldId id="280" r:id="rId8"/>
    <p:sldId id="259" r:id="rId9"/>
    <p:sldId id="290" r:id="rId10"/>
    <p:sldId id="281" r:id="rId11"/>
    <p:sldId id="291" r:id="rId12"/>
    <p:sldId id="287" r:id="rId13"/>
    <p:sldId id="292" r:id="rId14"/>
    <p:sldId id="282" r:id="rId15"/>
    <p:sldId id="283" r:id="rId16"/>
    <p:sldId id="286" r:id="rId17"/>
    <p:sldId id="288" r:id="rId18"/>
    <p:sldId id="277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D4734CBE-7D16-4A26-9DE0-90126C250E20}">
          <p14:sldIdLst>
            <p14:sldId id="256"/>
            <p14:sldId id="273"/>
            <p14:sldId id="285"/>
            <p14:sldId id="284"/>
            <p14:sldId id="289"/>
            <p14:sldId id="278"/>
            <p14:sldId id="280"/>
            <p14:sldId id="259"/>
            <p14:sldId id="290"/>
            <p14:sldId id="281"/>
            <p14:sldId id="291"/>
            <p14:sldId id="287"/>
            <p14:sldId id="292"/>
            <p14:sldId id="282"/>
            <p14:sldId id="283"/>
            <p14:sldId id="286"/>
            <p14:sldId id="288"/>
            <p14:sldId id="277"/>
            <p14:sldId id="276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003" autoAdjust="0"/>
    <p:restoredTop sz="94638" autoAdjust="0"/>
  </p:normalViewPr>
  <p:slideViewPr>
    <p:cSldViewPr>
      <p:cViewPr varScale="1">
        <p:scale>
          <a:sx n="92" d="100"/>
          <a:sy n="92" d="100"/>
        </p:scale>
        <p:origin x="-16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206F28-89FD-45C1-B7AE-18913EB48A88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13BF4D-C7BB-4D1D-9C79-B6AD0AD67D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26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3BF4D-C7BB-4D1D-9C79-B6AD0AD67DF0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703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237312"/>
            <a:ext cx="288032" cy="128055"/>
          </a:xfrm>
        </p:spPr>
        <p:txBody>
          <a:bodyPr>
            <a:normAutofit fontScale="90000"/>
          </a:bodyPr>
          <a:lstStyle/>
          <a:p>
            <a:r>
              <a:rPr lang="ba-RU" sz="3600" dirty="0" smtClean="0"/>
              <a:t>  </a:t>
            </a:r>
            <a:endParaRPr lang="ru-RU" sz="3600" dirty="0"/>
          </a:p>
        </p:txBody>
      </p:sp>
      <p:pic>
        <p:nvPicPr>
          <p:cNvPr id="1026" name="Picture 2" descr="D:\КаРлУгАс\Официальный сайт народного поэта Башкортостана Назара Наджми_files\29.NN_foto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808" y="1628800"/>
            <a:ext cx="2857500" cy="43053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674409" y="698924"/>
            <a:ext cx="806489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a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a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Назар Нәжми – шағир-йырсы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user\Documents\nn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87624" y="1412776"/>
            <a:ext cx="7215238" cy="39290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 dirty="0" smtClean="0"/>
              <a:t>Ҡатыны </a:t>
            </a:r>
            <a:r>
              <a:rPr lang="ba-RU" dirty="0" smtClean="0"/>
              <a:t>һәм ейәндәре</a:t>
            </a:r>
            <a:endParaRPr lang="ru-RU" dirty="0"/>
          </a:p>
        </p:txBody>
      </p:sp>
      <p:pic>
        <p:nvPicPr>
          <p:cNvPr id="14338" name="Picture 2" descr="C:\Users\user\Documents\18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07704" y="2348880"/>
            <a:ext cx="4680520" cy="41044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ba-RU" dirty="0" smtClean="0"/>
              <a:t>Назар Нәжми әсәһе менән</a:t>
            </a:r>
            <a:endParaRPr lang="ru-RU" dirty="0"/>
          </a:p>
        </p:txBody>
      </p:sp>
      <p:pic>
        <p:nvPicPr>
          <p:cNvPr id="10242" name="Picture 2" descr="C:\Users\user\Documents\img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324100"/>
            <a:ext cx="6715172" cy="3508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C:\Users\user\Documents\1380108298_nazhmi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15616" y="980728"/>
            <a:ext cx="4752528" cy="45040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ba-RU" dirty="0" smtClean="0"/>
              <a:t>Дүртөйлө ҡалаһындағы һәйкәл</a:t>
            </a:r>
            <a:endParaRPr lang="ru-RU" dirty="0"/>
          </a:p>
        </p:txBody>
      </p:sp>
      <p:pic>
        <p:nvPicPr>
          <p:cNvPr id="5122" name="Picture 2" descr="C:\Users\user\Documents\post-2353-1346904761,0492_thumb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83768" y="2276872"/>
            <a:ext cx="4248472" cy="414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29700"/>
          </a:xfrm>
        </p:spPr>
        <p:txBody>
          <a:bodyPr/>
          <a:lstStyle/>
          <a:p>
            <a:pPr algn="ctr"/>
            <a:r>
              <a:rPr lang="ba-RU" dirty="0" smtClean="0"/>
              <a:t>Эш бүлмәһендә</a:t>
            </a:r>
            <a:endParaRPr lang="ru-RU" dirty="0"/>
          </a:p>
        </p:txBody>
      </p:sp>
      <p:pic>
        <p:nvPicPr>
          <p:cNvPr id="6146" name="Picture 2" descr="C:\Users\user\Documents\img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000240"/>
            <a:ext cx="6357982" cy="4000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86824"/>
          </a:xfrm>
        </p:spPr>
        <p:txBody>
          <a:bodyPr>
            <a:normAutofit fontScale="90000"/>
          </a:bodyPr>
          <a:lstStyle/>
          <a:p>
            <a:pPr algn="ctr"/>
            <a:r>
              <a:rPr lang="ba-RU" dirty="0" smtClean="0"/>
              <a:t>Китаптары</a:t>
            </a:r>
            <a:endParaRPr lang="ru-RU" dirty="0"/>
          </a:p>
        </p:txBody>
      </p:sp>
      <p:pic>
        <p:nvPicPr>
          <p:cNvPr id="9218" name="Picture 2" descr="C:\Users\user\Documents\img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714488"/>
            <a:ext cx="6929486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user\Documents\img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92590" y="2324100"/>
            <a:ext cx="4677833" cy="3508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ba-RU" sz="4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Шағирҙың драматургияһы:</a:t>
            </a:r>
            <a:endParaRPr lang="ru-RU" sz="4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700808"/>
            <a:ext cx="6851104" cy="4389120"/>
          </a:xfrm>
        </p:spPr>
        <p:txBody>
          <a:bodyPr>
            <a:normAutofit lnSpcReduction="10000"/>
          </a:bodyPr>
          <a:lstStyle/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Яҙғы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йыр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</a:p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Хуш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Хәйрүш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!»,</a:t>
            </a:r>
          </a:p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Егет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егетлеген</a:t>
            </a:r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итә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!»,</a:t>
            </a:r>
          </a:p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Гармунсы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дуҫ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</a:p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Күршеләргә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ҡунаҡ</a:t>
            </a:r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килгән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</a:p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Ҡыңғыраулы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дуға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</a:p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ba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Әтәмбай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059027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08912" cy="720080"/>
          </a:xfrm>
        </p:spPr>
        <p:txBody>
          <a:bodyPr>
            <a:normAutofit fontScale="90000"/>
          </a:bodyPr>
          <a:lstStyle/>
          <a:p>
            <a:r>
              <a:rPr lang="ba-RU" dirty="0" smtClean="0"/>
              <a:t> </a:t>
            </a:r>
            <a:r>
              <a:rPr lang="ba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Назар Нәжми лирикаһының темаһы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327760"/>
              </p:ext>
            </p:extLst>
          </p:nvPr>
        </p:nvGraphicFramePr>
        <p:xfrm>
          <a:off x="539552" y="1700808"/>
          <a:ext cx="8136904" cy="47885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3218"/>
                <a:gridCol w="2716843"/>
                <a:gridCol w="2716843"/>
              </a:tblGrid>
              <a:tr h="684076">
                <a:tc>
                  <a:txBody>
                    <a:bodyPr/>
                    <a:lstStyle/>
                    <a:p>
                      <a:r>
                        <a:rPr lang="ba-RU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Фронт лирикаһы</a:t>
                      </a:r>
                      <a:endParaRPr lang="ru-RU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a-RU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Тыуған ил тураһында лирикаһы</a:t>
                      </a:r>
                      <a:endParaRPr lang="ru-RU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ba-RU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Мөхәббәт лирикаһы</a:t>
                      </a:r>
                      <a:endParaRPr lang="ru-RU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8407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ba-RU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Котелок</a:t>
                      </a:r>
                      <a:r>
                        <a:rPr lang="ru-RU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en-US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kumimoji="0" lang="ba-RU" sz="18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Аҡ шишмә</a:t>
                      </a:r>
                      <a:r>
                        <a:rPr kumimoji="0" lang="ru-RU" sz="18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</a:t>
                      </a:r>
                      <a:endParaRPr lang="ru-RU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ba-RU" sz="18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«Һөймәһәң, һөйкәлмә</a:t>
                      </a:r>
                      <a:r>
                        <a:rPr kumimoji="0" lang="ru-RU" sz="18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</a:t>
                      </a:r>
                      <a:endParaRPr lang="ru-RU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8407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ba-RU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Иҫән</a:t>
                      </a:r>
                      <a:r>
                        <a:rPr lang="ba-RU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ҡалһам</a:t>
                      </a:r>
                      <a:r>
                        <a:rPr lang="ru-RU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ba-RU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kumimoji="0" lang="ba-RU" sz="18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Тыуған яғыма</a:t>
                      </a:r>
                      <a:r>
                        <a:rPr kumimoji="0" lang="ru-RU" sz="18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</a:t>
                      </a:r>
                      <a:endParaRPr lang="ru-RU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ba-RU" sz="18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«Ҡышҡы романс» </a:t>
                      </a:r>
                      <a:endParaRPr lang="ru-RU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84076"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kumimoji="0" lang="ru-RU" b="0" i="0" kern="12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Ҡайтманығыҙ</a:t>
                      </a:r>
                      <a:r>
                        <a:rPr kumimoji="0" lang="ru-RU" b="0" i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b="0" i="0" kern="12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тыуған</a:t>
                      </a:r>
                      <a:r>
                        <a:rPr kumimoji="0" lang="ru-RU" b="0" i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b="0" i="0" kern="12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ерҙәргә</a:t>
                      </a:r>
                      <a:r>
                        <a:rPr kumimoji="0" lang="ru-RU" b="0" i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</a:t>
                      </a:r>
                      <a:endParaRPr lang="ru-RU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kumimoji="0" lang="ba-RU" sz="18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Атай йорто</a:t>
                      </a:r>
                      <a:r>
                        <a:rPr kumimoji="0" lang="ru-RU" sz="18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</a:t>
                      </a:r>
                      <a:endParaRPr lang="ru-RU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kumimoji="0" lang="ba-RU" sz="18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Өфө йүкәләре</a:t>
                      </a:r>
                      <a:r>
                        <a:rPr kumimoji="0" lang="ru-RU" sz="18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</a:t>
                      </a:r>
                      <a:endParaRPr lang="ru-RU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8407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ba-RU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Хәйерле</a:t>
                      </a:r>
                      <a:r>
                        <a:rPr lang="ba-RU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көн һеҙгә</a:t>
                      </a:r>
                      <a:r>
                        <a:rPr lang="ru-RU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kumimoji="0" lang="ru-RU" b="0" i="0" kern="12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Өфө</a:t>
                      </a:r>
                      <a:r>
                        <a:rPr kumimoji="0" lang="ru-RU" b="0" i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b="0" i="0" kern="12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урамдары</a:t>
                      </a:r>
                      <a:r>
                        <a:rPr kumimoji="0" lang="ru-RU" b="0" i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b="0" i="0" kern="12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матур</a:t>
                      </a:r>
                      <a:r>
                        <a:rPr kumimoji="0" lang="ru-RU" b="0" i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</a:t>
                      </a:r>
                      <a:endParaRPr lang="ru-RU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«Мин барам </a:t>
                      </a:r>
                      <a:r>
                        <a:rPr kumimoji="0" lang="ru-RU" b="0" i="0" kern="12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һөйөү</a:t>
                      </a:r>
                      <a:r>
                        <a:rPr kumimoji="0" lang="ru-RU" b="0" i="0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b="0" i="0" kern="12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юлынан</a:t>
                      </a:r>
                      <a:r>
                        <a:rPr kumimoji="0" lang="ru-RU" b="0" i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</a:t>
                      </a:r>
                      <a:endParaRPr lang="ru-RU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8407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ba-RU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Тауҙар йыры</a:t>
                      </a:r>
                      <a:r>
                        <a:rPr lang="ru-RU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kumimoji="0" lang="ru-RU" b="0" i="0" kern="12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Тыуған</a:t>
                      </a:r>
                      <a:r>
                        <a:rPr kumimoji="0" lang="ru-RU" b="0" i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b="0" i="0" kern="12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ҡалама</a:t>
                      </a:r>
                      <a:r>
                        <a:rPr kumimoji="0" lang="ru-RU" b="0" i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</a:t>
                      </a:r>
                      <a:endParaRPr lang="ru-RU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kumimoji="0" lang="ru-RU" b="0" i="0" kern="12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Шулдыр</a:t>
                      </a:r>
                      <a:r>
                        <a:rPr kumimoji="0" lang="ru-RU" b="0" i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b="0" i="0" kern="12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инде</a:t>
                      </a:r>
                      <a:r>
                        <a:rPr kumimoji="0" lang="ru-RU" b="0" i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b="0" i="0" kern="12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мөхәббәт</a:t>
                      </a:r>
                      <a:r>
                        <a:rPr kumimoji="0" lang="en-US" b="0" i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”</a:t>
                      </a:r>
                      <a:endParaRPr lang="ru-RU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8407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ba-RU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Батырҙар йыры</a:t>
                      </a:r>
                      <a:r>
                        <a:rPr lang="ru-RU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kumimoji="0" lang="ru-RU" b="0" i="0" kern="12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Туған</a:t>
                      </a:r>
                      <a:r>
                        <a:rPr kumimoji="0" lang="ru-RU" b="0" i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b="0" i="0" kern="12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мо</a:t>
                      </a:r>
                      <a:r>
                        <a:rPr kumimoji="0" lang="ba-RU" b="0" i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ң</a:t>
                      </a:r>
                      <a:r>
                        <a:rPr kumimoji="0" lang="ru-RU" b="0" i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дар»</a:t>
                      </a:r>
                      <a:endParaRPr lang="ru-RU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0" lang="ru-RU" b="0" i="0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«</a:t>
                      </a:r>
                      <a:r>
                        <a:rPr kumimoji="0" lang="ru-RU" b="0" i="0" kern="12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Һинһеҙ</a:t>
                      </a:r>
                      <a:r>
                        <a:rPr kumimoji="0" lang="ru-RU" b="0" i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b="0" i="0" kern="12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йәшәү</a:t>
                      </a:r>
                      <a:r>
                        <a:rPr kumimoji="0" lang="ru-RU" b="0" i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b="0" i="0" kern="12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мөмкин</a:t>
                      </a:r>
                      <a:r>
                        <a:rPr kumimoji="0" lang="ru-RU" b="0" i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b="0" i="0" kern="12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түгел</a:t>
                      </a:r>
                      <a:r>
                        <a:rPr kumimoji="0" lang="ru-RU" b="0" i="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</a:t>
                      </a:r>
                      <a:endParaRPr lang="ru-RU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488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941568" cy="93610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Назар 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Нәжмиҙең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тормош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юлы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839816"/>
          </a:xfrm>
        </p:spPr>
        <p:txBody>
          <a:bodyPr>
            <a:noAutofit/>
          </a:bodyPr>
          <a:lstStyle/>
          <a:p>
            <a:r>
              <a:rPr lang="ba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1918 й.- Башҡоростандың Дүртөйлө районы Миңеште ауылында тыуған.</a:t>
            </a:r>
          </a:p>
          <a:p>
            <a:r>
              <a:rPr lang="ba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1938 </a:t>
            </a:r>
            <a:r>
              <a:rPr lang="ba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ba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1947 й.– Башҡорт дәүләт педогогия институтының</a:t>
            </a:r>
          </a:p>
          <a:p>
            <a:r>
              <a:rPr lang="ba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 һәм әҙәбиәт факультетында уҡый.</a:t>
            </a:r>
          </a:p>
          <a:p>
            <a:r>
              <a:rPr lang="ba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1941 -1946 й.– Бөйок Ватан һуғышында ҡатнаша.</a:t>
            </a:r>
          </a:p>
          <a:p>
            <a:r>
              <a:rPr lang="ba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1962-1969 </a:t>
            </a:r>
            <a:r>
              <a:rPr lang="ba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й.– Башҡортостан Яҙыусылар союзы идараһы рәйесе.</a:t>
            </a:r>
          </a:p>
          <a:p>
            <a:r>
              <a:rPr lang="ba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1950 й.-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ba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Тамсылар» исемле тәүге китабы сыға.</a:t>
            </a:r>
          </a:p>
          <a:p>
            <a:r>
              <a:rPr lang="ba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1967 й. - профессиональ яҙыусы .</a:t>
            </a:r>
          </a:p>
          <a:p>
            <a:r>
              <a:rPr lang="ba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1972 й. - Салауат Юлаев исемендәге премия бирелде.</a:t>
            </a:r>
          </a:p>
          <a:p>
            <a:endParaRPr lang="ba-RU" sz="2000" dirty="0" smtClean="0"/>
          </a:p>
        </p:txBody>
      </p:sp>
    </p:spTree>
    <p:extLst>
      <p:ext uri="{BB962C8B-B14F-4D97-AF65-F5344CB8AC3E}">
        <p14:creationId xmlns:p14="http://schemas.microsoft.com/office/powerpoint/2010/main" val="251557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user\Documents\img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15616" y="1052736"/>
            <a:ext cx="6867168" cy="49758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ba-RU" dirty="0" smtClean="0"/>
              <a:t>Фронтта</a:t>
            </a:r>
            <a:endParaRPr lang="ru-RU" dirty="0"/>
          </a:p>
        </p:txBody>
      </p:sp>
      <p:pic>
        <p:nvPicPr>
          <p:cNvPr id="7170" name="Picture 2" descr="C:\Users\user\Documents\img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59632" y="2132856"/>
            <a:ext cx="6715172" cy="4000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ba-RU" dirty="0" smtClean="0"/>
              <a:t>Тыуған ауылындағы йорт-музейы</a:t>
            </a:r>
            <a:endParaRPr lang="ru-RU" dirty="0"/>
          </a:p>
        </p:txBody>
      </p:sp>
      <p:pic>
        <p:nvPicPr>
          <p:cNvPr id="12290" name="Picture 2" descr="C:\Users\user\Documents\dommuz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87624" y="2348880"/>
            <a:ext cx="6786610" cy="3714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cuments\img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785794"/>
            <a:ext cx="7572428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ocuments\m1845_84a5d8de3d51aa296df28785cf5c9e0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43608" y="836712"/>
            <a:ext cx="7272808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t1.gstatic.com/images?q=tbn:ANd9GcRhuHdg6ELF96xAcLjw8k5xzCrwYpY8hoiSUCJHL-O0ljExYi2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12291">
            <a:off x="7511359" y="650188"/>
            <a:ext cx="1112463" cy="1772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kitap-ufa.ru/resize.php?f=/upload/iblock/a12/hsfxlwdsle.jpg&amp;w=200&amp;h=30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32261">
            <a:off x="4482491" y="727727"/>
            <a:ext cx="1099357" cy="1698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i2.bashacademkniga.ru/1/1568/15677417/795f32/dscn1617-jp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5" y="584328"/>
            <a:ext cx="1513445" cy="2014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static.ozone.ru/multimedia/books_covers/c300/1005567520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34" r="18618"/>
          <a:stretch/>
        </p:blipFill>
        <p:spPr bwMode="auto">
          <a:xfrm rot="1150043">
            <a:off x="7676729" y="3249737"/>
            <a:ext cx="909171" cy="1460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www.bashinform.ru/upload/iblock/66f/naza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4617" y="4725144"/>
            <a:ext cx="1314956" cy="1723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i2.bashacademkniga.ru/1/1483/14826589/afacdb/nazar-nadzhmi-seminarij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42516">
            <a:off x="4880431" y="3429417"/>
            <a:ext cx="1057547" cy="1410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Объект 2"/>
          <p:cNvSpPr txBox="1">
            <a:spLocks/>
          </p:cNvSpPr>
          <p:nvPr/>
        </p:nvSpPr>
        <p:spPr>
          <a:xfrm>
            <a:off x="467544" y="723249"/>
            <a:ext cx="5647073" cy="5616624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ba-RU" sz="2400" dirty="0"/>
              <a:t> </a:t>
            </a:r>
            <a:r>
              <a:rPr lang="ba-RU" sz="2400" dirty="0" smtClean="0"/>
              <a:t>     </a:t>
            </a:r>
            <a:r>
              <a:rPr lang="ba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Китаптары: 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ba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Тамсылар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- </a:t>
            </a:r>
            <a:r>
              <a:rPr lang="ba-RU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(1950) </a:t>
            </a:r>
            <a:endParaRPr lang="ba-RU" dirty="0" smtClean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ba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Тулҡындар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-</a:t>
            </a:r>
            <a:r>
              <a:rPr lang="ba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a-RU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(1955)</a:t>
            </a:r>
            <a:endParaRPr lang="ba-RU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ba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Көтөлмәгән ямғыр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-</a:t>
            </a:r>
            <a:r>
              <a:rPr lang="ba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a-RU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(1960)</a:t>
            </a:r>
            <a:endParaRPr lang="ba-RU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ba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 һәм йыр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-</a:t>
            </a:r>
            <a:r>
              <a:rPr lang="ba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a-RU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(1962)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ba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Шиғырҙар һәм поэмалар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- </a:t>
            </a:r>
            <a:r>
              <a:rPr lang="ba-RU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(1964)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ba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Яңы йырҙар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- </a:t>
            </a:r>
            <a:r>
              <a:rPr lang="en-US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(1966)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ba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Тыуған яғым </a:t>
            </a:r>
            <a:r>
              <a:rPr lang="ba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тыуған </a:t>
            </a:r>
            <a:r>
              <a:rPr lang="ba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ерем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ba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ba-RU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(1979)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ba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Йырҙар һәм романстар» - </a:t>
            </a:r>
            <a:r>
              <a:rPr lang="ba-RU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(1983)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ba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Ата йорто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-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(1988)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ba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Көҙгө һуҡмаҡтар</a:t>
            </a:r>
            <a:r>
              <a:rPr lang="ba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ba-RU" sz="24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ba-RU" sz="24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ba-RU" sz="24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6" name="Picture 8" descr="http://i1.tatar-inform.ru/image/2011/9/Nazar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80" t="4379" r="25599" b="1554"/>
          <a:stretch/>
        </p:blipFill>
        <p:spPr bwMode="auto">
          <a:xfrm>
            <a:off x="6155175" y="2708920"/>
            <a:ext cx="1297463" cy="1908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user\Documents\254_photo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43608" y="836712"/>
            <a:ext cx="6336704" cy="52178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986</TotalTime>
  <Words>308</Words>
  <Application>Microsoft Office PowerPoint</Application>
  <PresentationFormat>Экран (4:3)</PresentationFormat>
  <Paragraphs>61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Остин</vt:lpstr>
      <vt:lpstr>  </vt:lpstr>
      <vt:lpstr>   Назар Нәжмиҙең тормош юлы</vt:lpstr>
      <vt:lpstr>Презентация PowerPoint</vt:lpstr>
      <vt:lpstr>Фронтта</vt:lpstr>
      <vt:lpstr>Тыуған ауылындағы йорт-музейы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Ҡатыны һәм ейәндәре</vt:lpstr>
      <vt:lpstr>Назар Нәжми әсәһе менән</vt:lpstr>
      <vt:lpstr>Презентация PowerPoint</vt:lpstr>
      <vt:lpstr>Дүртөйлө ҡалаһындағы һәйкәл</vt:lpstr>
      <vt:lpstr>Эш бүлмәһендә</vt:lpstr>
      <vt:lpstr>Китаптары</vt:lpstr>
      <vt:lpstr>Презентация PowerPoint</vt:lpstr>
      <vt:lpstr>Шағирҙың драматургияһы:</vt:lpstr>
      <vt:lpstr> Назар Нәжми лирикаһының темаһы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Home</cp:lastModifiedBy>
  <cp:revision>113</cp:revision>
  <dcterms:created xsi:type="dcterms:W3CDTF">2013-11-04T09:30:07Z</dcterms:created>
  <dcterms:modified xsi:type="dcterms:W3CDTF">2017-01-29T06:37:07Z</dcterms:modified>
</cp:coreProperties>
</file>