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7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692696"/>
            <a:ext cx="7772400" cy="518457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лицей г.Зернограда.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СЛОЖНОЕ ПРЕДЛОЖЕНИЕ</a:t>
            </a:r>
            <a:r>
              <a:rPr lang="ru-RU" dirty="0" smtClean="0"/>
              <a:t>.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 </a:t>
            </a:r>
            <a:r>
              <a:rPr lang="ru-RU" dirty="0" smtClean="0"/>
              <a:t>  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                                             Подготовила: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Учитель русского языка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и литературы</a:t>
            </a:r>
          </a:p>
          <a:p>
            <a:pPr algn="l"/>
            <a:r>
              <a:rPr lang="ru-RU" smtClean="0">
                <a:solidFill>
                  <a:srgbClr val="002060"/>
                </a:solidFill>
              </a:rPr>
              <a:t> </a:t>
            </a:r>
            <a:r>
              <a:rPr lang="ru-RU" smtClean="0">
                <a:solidFill>
                  <a:srgbClr val="002060"/>
                </a:solidFill>
              </a:rPr>
              <a:t>                                               </a:t>
            </a:r>
            <a:r>
              <a:rPr lang="ru-RU" dirty="0" err="1" smtClean="0">
                <a:solidFill>
                  <a:srgbClr val="002060"/>
                </a:solidFill>
              </a:rPr>
              <a:t>Жидикова</a:t>
            </a:r>
            <a:r>
              <a:rPr lang="ru-RU" dirty="0" smtClean="0">
                <a:solidFill>
                  <a:srgbClr val="002060"/>
                </a:solidFill>
              </a:rPr>
              <a:t> Ю.В.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2376" y="836712"/>
            <a:ext cx="7772400" cy="4968552"/>
          </a:xfrm>
        </p:spPr>
        <p:txBody>
          <a:bodyPr>
            <a:normAutofit/>
          </a:bodyPr>
          <a:lstStyle/>
          <a:p>
            <a:pPr algn="l"/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Части сложного предложения могут быть связаны:</a:t>
            </a:r>
          </a:p>
          <a:p>
            <a:pPr lvl="0" algn="l"/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 помощью обобщающих слов.</a:t>
            </a:r>
          </a:p>
          <a:p>
            <a:pPr lvl="0" algn="l"/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 помощью союзов.</a:t>
            </a:r>
          </a:p>
          <a:p>
            <a:pPr algn="l"/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 помощью интонации</a:t>
            </a:r>
            <a:endParaRPr lang="ru-RU" sz="4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2376" y="476672"/>
            <a:ext cx="7772400" cy="4122760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Выберите схему сложного предложения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1.[– =], [– =].</a:t>
            </a:r>
          </a:p>
          <a:p>
            <a:pPr lvl="0" algn="l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2.[– =].</a:t>
            </a:r>
          </a:p>
          <a:p>
            <a:pPr lvl="0" algn="l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3.[– =, =].</a:t>
            </a:r>
          </a:p>
          <a:p>
            <a:pPr algn="l"/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2393504"/>
            <a:ext cx="5076056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52736"/>
            <a:ext cx="8183880" cy="49823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Какое предложение является сложным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	Солнце садилось и косыми лучами освещало верхушку высокого дуба.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	Солнце садилось и его косые лучи освещали верхушку высокого дуба.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«Закончи предложение»</a:t>
            </a:r>
          </a:p>
          <a:p>
            <a:pPr marL="493776" indent="-457200" algn="l"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Сегодня я узнал, что…</a:t>
            </a:r>
          </a:p>
          <a:p>
            <a:pPr marL="493776" indent="-457200" algn="l"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Теперь я умею…</a:t>
            </a:r>
          </a:p>
          <a:p>
            <a:pPr marL="493776" indent="-457200" algn="l">
              <a:buAutoNum type="arabicPeriod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 знаю, что…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omi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00013"/>
            <a:ext cx="4355976" cy="6209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2376" y="692696"/>
            <a:ext cx="7772400" cy="3906736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5" name="Рисунок 4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748464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22376" y="836712"/>
            <a:ext cx="7772400" cy="2736304"/>
          </a:xfrm>
        </p:spPr>
        <p:txBody>
          <a:bodyPr>
            <a:normAutofit/>
          </a:bodyPr>
          <a:lstStyle/>
          <a:p>
            <a:pPr algn="l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Пятое февраля.</a:t>
            </a:r>
          </a:p>
          <a:p>
            <a:pPr algn="l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2170430" cy="260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22376" y="476672"/>
            <a:ext cx="7772400" cy="3172334"/>
          </a:xfrm>
        </p:spPr>
        <p:txBody>
          <a:bodyPr>
            <a:normAutofit/>
          </a:bodyPr>
          <a:lstStyle/>
          <a:p>
            <a:pPr algn="l"/>
            <a:endParaRPr lang="ru-RU" sz="1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2376" y="620688"/>
            <a:ext cx="7772400" cy="5328592"/>
          </a:xfrm>
        </p:spPr>
        <p:txBody>
          <a:bodyPr/>
          <a:lstStyle/>
          <a:p>
            <a:pPr algn="l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Прочитайте предложения. Вставьте пропущенные буквы, устно подберите проверочные слова. В каждом предложении выделите грамматическую основу.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Первый пушистый сне… падал медленно на землю.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Первый пушистый сне… падал медленно на землю, и дети радовались ему.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653136"/>
            <a:ext cx="1810385" cy="159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44016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latin typeface="Gungsuh" pitchFamily="18" charset="-127"/>
                <a:ea typeface="Gungsuh" pitchFamily="18" charset="-127"/>
              </a:rPr>
              <a:t>СЛОЖНОЕ ПРЕДЛОЖЕНИЕ</a:t>
            </a:r>
            <a:endParaRPr lang="ru-RU" sz="4400" b="1" i="1" dirty="0">
              <a:solidFill>
                <a:srgbClr val="0070C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2207260" cy="3035935"/>
          </a:xfrm>
          <a:prstGeom prst="rect">
            <a:avLst/>
          </a:prstGeom>
          <a:noFill/>
        </p:spPr>
      </p:pic>
      <p:pic>
        <p:nvPicPr>
          <p:cNvPr id="6" name="Рисунок 5" descr="depositphotos_45166351-stock-illustration-schoolchildren-answering-a-ques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068960"/>
            <a:ext cx="4286250" cy="3193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ru-RU" sz="4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 algn="l"/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Познакомиться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понятием…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 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Уметь отличать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... от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Учиться ставить ...</a:t>
            </a:r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pic>
        <p:nvPicPr>
          <p:cNvPr id="7" name="Рисунок 6" descr="b1c299697aba1bba5f54e62f29a63e5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848047"/>
            <a:ext cx="3707904" cy="51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52736"/>
            <a:ext cx="8173536" cy="453650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Определите тип предложения. Расставьте знаки препинания. Составьте их схемы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002060"/>
                </a:solidFill>
                <a:effectLst/>
              </a:rPr>
              <a:t>1. Пришла зима.</a:t>
            </a:r>
            <a:br>
              <a:rPr lang="ru-RU" i="1" dirty="0" smtClean="0">
                <a:solidFill>
                  <a:srgbClr val="002060"/>
                </a:solidFill>
                <a:effectLst/>
              </a:rPr>
            </a:br>
            <a:r>
              <a:rPr lang="ru-RU" i="1" dirty="0" smtClean="0">
                <a:solidFill>
                  <a:srgbClr val="002060"/>
                </a:solidFill>
                <a:effectLst/>
              </a:rPr>
              <a:t>2. Пришла зима и нарядила деревья в белые шубки.</a:t>
            </a:r>
            <a:br>
              <a:rPr lang="ru-RU" i="1" dirty="0" smtClean="0">
                <a:solidFill>
                  <a:srgbClr val="002060"/>
                </a:solidFill>
                <a:effectLst/>
              </a:rPr>
            </a:br>
            <a:r>
              <a:rPr lang="ru-RU" i="1" dirty="0" smtClean="0">
                <a:solidFill>
                  <a:srgbClr val="002060"/>
                </a:solidFill>
                <a:effectLst/>
              </a:rPr>
              <a:t>3. Пришла зима и деревья нарядились в белые шубки</a:t>
            </a:r>
            <a:r>
              <a:rPr lang="ru-RU" dirty="0" smtClean="0">
                <a:solidFill>
                  <a:srgbClr val="002060"/>
                </a:solidFill>
                <a:effectLst/>
              </a:rPr>
              <a:t>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4499992" y="692696"/>
            <a:ext cx="4010655" cy="4961218"/>
          </a:xfrm>
        </p:spPr>
        <p:txBody>
          <a:bodyPr/>
          <a:lstStyle/>
          <a:p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1.Простое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 = - ]</a:t>
            </a:r>
          </a:p>
          <a:p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2.Простое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 = - и = ]</a:t>
            </a:r>
          </a:p>
          <a:p>
            <a:r>
              <a:rPr lang="ru-RU" sz="4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3.Сложное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[= - ], и [ = - ]</a:t>
            </a:r>
          </a:p>
          <a:p>
            <a:endParaRPr lang="ru-RU" dirty="0"/>
          </a:p>
        </p:txBody>
      </p:sp>
      <p:pic>
        <p:nvPicPr>
          <p:cNvPr id="5" name="Содержимое 4" descr="88402611_large_3085196_x_e13c2d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116841"/>
            <a:ext cx="2946400" cy="46465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2376" y="908720"/>
            <a:ext cx="7772400" cy="5040560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«Определи предложение по структуре»</a:t>
            </a:r>
          </a:p>
          <a:p>
            <a:pPr lvl="0" algn="l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1.Наступила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долгожданная зима.</a:t>
            </a:r>
          </a:p>
          <a:p>
            <a:pPr lvl="0" algn="l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2.Подул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сильный ветер, и с деревьев облетели листья.</a:t>
            </a:r>
          </a:p>
          <a:p>
            <a:pPr lvl="0" algn="l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3.Появились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первые заморозки.</a:t>
            </a:r>
          </a:p>
          <a:p>
            <a:pPr lvl="0" algn="l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4.Перелётные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птицы улетели в теплые страны, и лес затих.</a:t>
            </a:r>
          </a:p>
          <a:p>
            <a:pPr lvl="0" algn="l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5.Зайцы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поменяли шубки.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Скоро вся земля покроется снегом, всё вокруг изменится.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2376" y="692696"/>
            <a:ext cx="7772400" cy="5256584"/>
          </a:xfrm>
        </p:spPr>
        <p:txBody>
          <a:bodyPr>
            <a:normAutofit/>
          </a:bodyPr>
          <a:lstStyle/>
          <a:p>
            <a:pPr marL="550926" indent="-514350" algn="l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</a:p>
          <a:p>
            <a:pPr marL="550926" indent="-514350" algn="l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Выбрать верное определение сложного предложения.</a:t>
            </a:r>
          </a:p>
          <a:p>
            <a:pPr marL="550926" indent="-514350" algn="l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Сложные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предложения, количество слов в которых больше, чем в простых.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Сложные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предложения 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предложения, состоящие из двух или более грамматических основ.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</TotalTime>
  <Words>254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Слайд 2</vt:lpstr>
      <vt:lpstr>Слайд 3</vt:lpstr>
      <vt:lpstr>СЛОЖНОЕ ПРЕДЛОЖЕНИЕ</vt:lpstr>
      <vt:lpstr>Слайд 5</vt:lpstr>
      <vt:lpstr>Определите тип предложения. Расставьте знаки препинания. Составьте их схемы. 1. Пришла зима. 2. Пришла зима и нарядила деревья в белые шубки. 3. Пришла зима и деревья нарядились в белые шубки.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СЛОЖНОЕ ПРЕДЛОЖЕНИЕ</dc:title>
  <dc:creator>Home</dc:creator>
  <cp:lastModifiedBy>Home</cp:lastModifiedBy>
  <cp:revision>14</cp:revision>
  <dcterms:created xsi:type="dcterms:W3CDTF">2018-02-04T09:28:45Z</dcterms:created>
  <dcterms:modified xsi:type="dcterms:W3CDTF">2018-02-06T13:08:15Z</dcterms:modified>
</cp:coreProperties>
</file>