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78" r:id="rId3"/>
    <p:sldId id="260" r:id="rId4"/>
    <p:sldId id="262" r:id="rId5"/>
    <p:sldId id="273" r:id="rId6"/>
    <p:sldId id="261" r:id="rId7"/>
    <p:sldId id="276" r:id="rId8"/>
    <p:sldId id="277" r:id="rId9"/>
    <p:sldId id="258" r:id="rId10"/>
    <p:sldId id="265" r:id="rId11"/>
    <p:sldId id="270" r:id="rId12"/>
    <p:sldId id="272" r:id="rId13"/>
    <p:sldId id="269" r:id="rId14"/>
    <p:sldId id="271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60"/>
  </p:normalViewPr>
  <p:slideViewPr>
    <p:cSldViewPr>
      <p:cViewPr varScale="1">
        <p:scale>
          <a:sx n="95" d="100"/>
          <a:sy n="95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4%D0%B2%D1%83%D0%B3%D0%BB%D0%B0%D0%B2%D1%8B%D0%B9_%D0%BE%D1%80%D1%91%D0%BB" TargetMode="External"/><Relationship Id="rId3" Type="http://schemas.openxmlformats.org/officeDocument/2006/relationships/hyperlink" Target="https://ru.wikipedia.org/wiki/%D0%9A%D1%80%D0%B0%D1%81%D0%BD%D1%8B%D0%B9_%D1%86%D0%B2%D0%B5%D1%82" TargetMode="External"/><Relationship Id="rId7" Type="http://schemas.openxmlformats.org/officeDocument/2006/relationships/hyperlink" Target="https://ru.wikipedia.org/wiki/%D0%A1%D0%BA%D0%B8%D0%BF%D0%B5%D1%82%D1%80" TargetMode="External"/><Relationship Id="rId2" Type="http://schemas.openxmlformats.org/officeDocument/2006/relationships/hyperlink" Target="https://ru.wikipedia.org/wiki/%D0%A4%D0%BB%D0%B0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7%D0%BE%D0%BB%D0%BE%D1%82%D0%BE" TargetMode="External"/><Relationship Id="rId5" Type="http://schemas.openxmlformats.org/officeDocument/2006/relationships/hyperlink" Target="https://ru.wikipedia.org/wiki/%D0%AF%D0%BA%D0%BE%D1%80%D1%8C" TargetMode="External"/><Relationship Id="rId4" Type="http://schemas.openxmlformats.org/officeDocument/2006/relationships/hyperlink" Target="https://ru.wikipedia.org/wiki/%D0%91%D0%B5%D0%BB%D1%8B%D0%B9_%D1%86%D0%B2%D0%B5%D1%82" TargetMode="External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ru.wikipedia.org/wiki/%D0%91%D0%BE%D0%BB%D1%8C%D1%88%D0%BE%D0%B9_%D0%9E%D0%B1%D1%83%D1%85%D0%BE%D0%B2%D1%81%D0%BA%D0%B8%D0%B9_%D0%BC%D0%BE%D1%81%D1%8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ru.wikipedia.org/wiki/%D0%9C%D0%BE%D1%81%D1%82_%D0%90%D0%BB%D0%B5%D0%BA%D1%81%D0%B0%D0%BD%D0%B4%D1%80%D0%B0_%D0%9D%D0%B5%D0%B2%D1%81%D0%BA%D0%BE%D0%B3%D0%BE_(%D0%A1%D0%B0%D0%BD%D0%BA%D1%82-%D0%9F%D0%B5%D1%82%D0%B5%D1%80%D0%B1%D1%83%D1%80%D0%B3)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E%D0%B9%D0%BA%D0%B0_(%D1%80%D0%B5%D0%BA%D0%B0)" TargetMode="External"/><Relationship Id="rId2" Type="http://schemas.openxmlformats.org/officeDocument/2006/relationships/hyperlink" Target="https://ru.wikipedia.org/wiki/%D0%A1%D0%B8%D0%BD%D0%B8%D0%B9_%D0%BC%D0%BE%D1%81%D1%82_(%D0%A1%D0%B0%D0%BD%D0%BA%D1%82-%D0%9F%D0%B5%D1%82%D0%B5%D1%80%D0%B1%D1%83%D1%80%D0%B3)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80120"/>
          </a:xfrm>
        </p:spPr>
        <p:txBody>
          <a:bodyPr>
            <a:normAutofit/>
          </a:bodyPr>
          <a:lstStyle/>
          <a:p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/>
          </a:p>
          <a:p>
            <a:pPr marL="0" indent="0" algn="ctr">
              <a:buNone/>
            </a:pPr>
            <a:r>
              <a:rPr lang="ru-RU" sz="3600" dirty="0" smtClean="0"/>
              <a:t>  </a:t>
            </a:r>
            <a:r>
              <a:rPr lang="ru-RU" sz="3600" dirty="0" smtClean="0"/>
              <a:t> </a:t>
            </a:r>
            <a:r>
              <a:rPr lang="ru-RU" sz="5400" dirty="0" smtClean="0">
                <a:solidFill>
                  <a:srgbClr val="002060"/>
                </a:solidFill>
              </a:rPr>
              <a:t>Мой город-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 </a:t>
            </a:r>
            <a:r>
              <a:rPr lang="ru-RU" sz="5400" dirty="0" smtClean="0">
                <a:solidFill>
                  <a:srgbClr val="002060"/>
                </a:solidFill>
              </a:rPr>
              <a:t>Санкт-Петербург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Подготовил ученик ГБОУ школы № 346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Санкт-Петербурга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Егоров Артём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0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нна\Desktop\640px-Spb_colla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7"/>
            <a:ext cx="8208912" cy="563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нна\Desktop\640px-Spb_coll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208912" cy="563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1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Погода: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Удивительны </a:t>
            </a:r>
            <a:r>
              <a:rPr lang="ru-RU" dirty="0" smtClean="0"/>
              <a:t> </a:t>
            </a:r>
            <a:r>
              <a:rPr lang="ru-RU" dirty="0"/>
              <a:t>«белые ночи», когда солнце не совсем заходит за горизонт даже ночью, создавая незаметный плавный переход от заката к рассвету… Такое необыкновенное явление природы является нормальным с конца мая до средины июля. Очень приятно в это время наблюдать на Неве за разводом мостов.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90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Белые ночи</a:t>
            </a:r>
            <a:endParaRPr lang="ru-RU" dirty="0"/>
          </a:p>
        </p:txBody>
      </p:sp>
      <p:pic>
        <p:nvPicPr>
          <p:cNvPr id="1026" name="Picture 2" descr="C:\Users\Анна\Desktop\Вид_на_Петропаловку_и_Дворцовый_pan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82296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63888" y="1528162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Лучше, чем А.С. Пушкин, никто не сказал об этом времени.</a:t>
            </a:r>
          </a:p>
          <a:p>
            <a:r>
              <a:rPr lang="ru-RU" i="1" dirty="0"/>
              <a:t>… Одна заря сменить другую</a:t>
            </a:r>
            <a:br>
              <a:rPr lang="ru-RU" i="1" dirty="0"/>
            </a:br>
            <a:r>
              <a:rPr lang="ru-RU" i="1" dirty="0"/>
              <a:t>Спешит, дав ночи полчаса…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69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 </a:t>
            </a:r>
            <a:r>
              <a:rPr lang="ru-RU" dirty="0"/>
              <a:t>Долгое время главная песня Санкт-Петербурга исполнялась без слов – в силу того, что мелодия "Гимна великому городу" позаимствована из балета "Медный </a:t>
            </a:r>
            <a:r>
              <a:rPr lang="ru-RU" dirty="0" smtClean="0"/>
              <a:t>всадник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227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Гимн Санкт—Петербурга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		Державный град, возвышайся над </a:t>
            </a:r>
            <a:r>
              <a:rPr lang="ru-RU" dirty="0" err="1"/>
              <a:t>Невою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Как дивный храм, ты сердцам открыт!</a:t>
            </a:r>
            <a:br>
              <a:rPr lang="ru-RU" dirty="0"/>
            </a:br>
            <a:r>
              <a:rPr lang="ru-RU" dirty="0"/>
              <a:t>Сияй в веках красотой живою,</a:t>
            </a:r>
            <a:br>
              <a:rPr lang="ru-RU" dirty="0"/>
            </a:br>
            <a:r>
              <a:rPr lang="ru-RU" dirty="0"/>
              <a:t>Дыханье твое Медный всадник хранит.</a:t>
            </a:r>
            <a:br>
              <a:rPr lang="ru-RU" dirty="0"/>
            </a:br>
            <a:r>
              <a:rPr lang="ru-RU" dirty="0"/>
              <a:t>Несокрушим – ты смог в года лихие</a:t>
            </a:r>
            <a:br>
              <a:rPr lang="ru-RU" dirty="0"/>
            </a:br>
            <a:r>
              <a:rPr lang="ru-RU" dirty="0"/>
              <a:t>Преодолеть все бури и ветра!</a:t>
            </a:r>
            <a:br>
              <a:rPr lang="ru-RU" dirty="0"/>
            </a:br>
            <a:r>
              <a:rPr lang="ru-RU" dirty="0"/>
              <a:t>С морской душой, бессмертен, как Россия,</a:t>
            </a:r>
            <a:br>
              <a:rPr lang="ru-RU" dirty="0"/>
            </a:br>
            <a:r>
              <a:rPr lang="ru-RU" dirty="0"/>
              <a:t>Плыви, фрегат, под парусом Петра!</a:t>
            </a:r>
            <a:br>
              <a:rPr lang="ru-RU" dirty="0"/>
            </a:br>
            <a:r>
              <a:rPr lang="ru-RU" dirty="0"/>
              <a:t>Санкт-Петербург, оставайся вечно молод!</a:t>
            </a:r>
            <a:br>
              <a:rPr lang="ru-RU" dirty="0"/>
            </a:br>
            <a:r>
              <a:rPr lang="ru-RU" dirty="0"/>
              <a:t>Грядущий день озарен тобой.</a:t>
            </a:r>
            <a:br>
              <a:rPr lang="ru-RU" dirty="0"/>
            </a:br>
            <a:r>
              <a:rPr lang="ru-RU" dirty="0"/>
              <a:t>Так расцветай, наш прекрасный город!</a:t>
            </a:r>
            <a:br>
              <a:rPr lang="ru-RU" dirty="0"/>
            </a:br>
            <a:r>
              <a:rPr lang="ru-RU" dirty="0"/>
              <a:t>Высокая честь – жить единой судьбой!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98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</a:t>
            </a:r>
            <a:endParaRPr lang="ru-RU" dirty="0"/>
          </a:p>
        </p:txBody>
      </p:sp>
      <p:pic>
        <p:nvPicPr>
          <p:cNvPr id="1026" name="Picture 2" descr="C:\Users\Анна\Desktop\Coat_of_Arms_of_Saint_Petersburg_(2003).svg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840" y="908721"/>
            <a:ext cx="5864584" cy="541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9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580896"/>
          </a:xfrm>
        </p:spPr>
        <p:txBody>
          <a:bodyPr>
            <a:noAutofit/>
          </a:bodyPr>
          <a:lstStyle/>
          <a:p>
            <a:r>
              <a:rPr lang="ru-RU" sz="3200" dirty="0" smtClean="0">
                <a:hlinkClick r:id="rId2" tooltip="Флаг"/>
              </a:rPr>
              <a:t>Флаг</a:t>
            </a:r>
            <a:r>
              <a:rPr lang="ru-RU" sz="3200" dirty="0"/>
              <a:t> Санкт-Петербурга представляет собой прямоугольное полотнище </a:t>
            </a:r>
            <a:r>
              <a:rPr lang="ru-RU" sz="3200" dirty="0">
                <a:hlinkClick r:id="rId3" tooltip="Красный цвет"/>
              </a:rPr>
              <a:t>красного цвета</a:t>
            </a:r>
            <a:r>
              <a:rPr lang="ru-RU" sz="3200" dirty="0"/>
              <a:t>, в центре которого изображены два перевёрнутых </a:t>
            </a:r>
            <a:r>
              <a:rPr lang="ru-RU" sz="3200" dirty="0">
                <a:hlinkClick r:id="rId4" tooltip="Белый цвет"/>
              </a:rPr>
              <a:t>белых</a:t>
            </a:r>
            <a:r>
              <a:rPr lang="ru-RU" sz="3200" dirty="0"/>
              <a:t> </a:t>
            </a:r>
            <a:r>
              <a:rPr lang="ru-RU" sz="3200" dirty="0">
                <a:hlinkClick r:id="rId5" tooltip="Якорь"/>
              </a:rPr>
              <a:t>якоря</a:t>
            </a:r>
            <a:r>
              <a:rPr lang="ru-RU" sz="3200" dirty="0"/>
              <a:t> — морской и речной, </a:t>
            </a:r>
            <a:r>
              <a:rPr lang="ru-RU" sz="3200" dirty="0" smtClean="0"/>
              <a:t>положенных </a:t>
            </a:r>
            <a:r>
              <a:rPr lang="ru-RU" sz="3200" dirty="0"/>
              <a:t>накрест, и на них </a:t>
            </a:r>
            <a:r>
              <a:rPr lang="ru-RU" sz="3200" dirty="0">
                <a:hlinkClick r:id="rId6" tooltip="Золото"/>
              </a:rPr>
              <a:t>золотой</a:t>
            </a:r>
            <a:r>
              <a:rPr lang="ru-RU" sz="3200" dirty="0"/>
              <a:t> </a:t>
            </a:r>
            <a:r>
              <a:rPr lang="ru-RU" sz="3200" dirty="0">
                <a:hlinkClick r:id="rId7" tooltip="Скипетр"/>
              </a:rPr>
              <a:t>скипетр</a:t>
            </a:r>
            <a:r>
              <a:rPr lang="ru-RU" sz="3200" dirty="0"/>
              <a:t> с </a:t>
            </a:r>
            <a:r>
              <a:rPr lang="ru-RU" sz="3200" dirty="0">
                <a:hlinkClick r:id="rId8" tooltip="Двуглавый орёл"/>
              </a:rPr>
              <a:t>двуглавым орлом</a:t>
            </a:r>
            <a:r>
              <a:rPr lang="ru-RU" sz="3200" dirty="0"/>
              <a:t>.</a:t>
            </a:r>
          </a:p>
        </p:txBody>
      </p:sp>
      <p:pic>
        <p:nvPicPr>
          <p:cNvPr id="2050" name="Picture 2" descr="C:\Users\Анна\Desktop\Flag_of_Saint_Petersburg_Russia.svg.png"/>
          <p:cNvPicPr>
            <a:picLocks noGrp="1" noChangeAspect="1" noChangeArrowheads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7863" y="3501008"/>
            <a:ext cx="6588273" cy="282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84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7"/>
            <a:ext cx="8229600" cy="1152128"/>
          </a:xfrm>
        </p:spPr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2800" dirty="0"/>
              <a:t>Историю  город ведет от закладки первого камня Петропавловской крепости 16 мая 1703 г. </a:t>
            </a:r>
          </a:p>
        </p:txBody>
      </p:sp>
      <p:pic>
        <p:nvPicPr>
          <p:cNvPr id="4" name="Picture 2" descr="C:\Users\Анна\Desktop\piter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0750" y="2443956"/>
            <a:ext cx="47625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нна\Desktop\piter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8207375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65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3783066" cy="2016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</a:t>
            </a:r>
            <a:r>
              <a:rPr lang="ru-RU" dirty="0" smtClean="0"/>
              <a:t>о </a:t>
            </a:r>
            <a:r>
              <a:rPr lang="ru-RU" dirty="0"/>
              <a:t>приказу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Петра </a:t>
            </a:r>
            <a:br>
              <a:rPr lang="ru-RU" dirty="0" smtClean="0"/>
            </a:br>
            <a:r>
              <a:rPr lang="ru-RU" dirty="0" smtClean="0"/>
              <a:t>Великого</a:t>
            </a:r>
            <a:endParaRPr lang="ru-RU" dirty="0"/>
          </a:p>
        </p:txBody>
      </p:sp>
      <p:pic>
        <p:nvPicPr>
          <p:cNvPr id="2050" name="Picture 2" descr="C:\Users\Анна\Desktop\Peter_der-Grosse_18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64704"/>
            <a:ext cx="446449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09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r>
              <a:rPr lang="ru-RU" dirty="0" smtClean="0"/>
              <a:t>Нева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Река Нева - главная водная артерия Санкт-Петербурга. Имея всего 74 километра в длину, она несет воды больше, чем Днепр или Дон. </a:t>
            </a:r>
          </a:p>
        </p:txBody>
      </p:sp>
      <p:pic>
        <p:nvPicPr>
          <p:cNvPr id="4" name="Объект 3" descr="http://www.mpolo-spb.ru/online-control.imager/spb/interesnoe-is-istorii-4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8064896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487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Мосты: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605144"/>
          </a:xfrm>
        </p:spPr>
        <p:txBody>
          <a:bodyPr/>
          <a:lstStyle/>
          <a:p>
            <a:r>
              <a:rPr lang="ru-RU" dirty="0" smtClean="0"/>
              <a:t>В </a:t>
            </a:r>
            <a:r>
              <a:rPr lang="ru-RU" dirty="0"/>
              <a:t>городе </a:t>
            </a:r>
            <a:r>
              <a:rPr lang="ru-RU" dirty="0" smtClean="0"/>
              <a:t>построено 342 мост</a:t>
            </a:r>
            <a:r>
              <a:rPr lang="ru-RU" dirty="0"/>
              <a:t>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4" name="Объект 3" descr="http://i.ptmap.ru/6/thumbs/300_197_fixw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36912"/>
            <a:ext cx="7128792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60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08344"/>
            <a:ext cx="8229600" cy="142876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87538" y="469032"/>
            <a:ext cx="8229600" cy="1231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Самый длинный мост</a:t>
            </a:r>
            <a:r>
              <a:rPr lang="ru-RU" sz="3200" dirty="0"/>
              <a:t> — </a:t>
            </a:r>
            <a:r>
              <a:rPr lang="ru-RU" sz="3200" dirty="0">
                <a:hlinkClick r:id="rId2" tooltip="Большой Обуховский мост"/>
              </a:rPr>
              <a:t>Большой </a:t>
            </a:r>
            <a:r>
              <a:rPr lang="ru-RU" sz="3200" dirty="0" err="1">
                <a:hlinkClick r:id="rId2" tooltip="Большой Обуховский мост"/>
              </a:rPr>
              <a:t>Обуховский</a:t>
            </a:r>
            <a:r>
              <a:rPr lang="ru-RU" sz="3200" dirty="0">
                <a:hlinkClick r:id="rId2" tooltip="Большой Обуховский мост"/>
              </a:rPr>
              <a:t> (вантовый) мост</a:t>
            </a:r>
            <a:r>
              <a:rPr lang="ru-RU" sz="3200" dirty="0"/>
              <a:t>.</a:t>
            </a:r>
            <a:endParaRPr lang="ru-RU" sz="3200" dirty="0" smtClean="0"/>
          </a:p>
        </p:txBody>
      </p:sp>
      <p:pic>
        <p:nvPicPr>
          <p:cNvPr id="2050" name="Picture 2" descr="C:\Users\Анна\Desktop\Север_России_(126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700808"/>
            <a:ext cx="7925575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38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b="1" dirty="0"/>
              <a:t>Самый длинный разводной мост</a:t>
            </a:r>
            <a:r>
              <a:rPr lang="ru-RU" sz="3200" dirty="0"/>
              <a:t> — </a:t>
            </a:r>
            <a:r>
              <a:rPr lang="ru-RU" sz="3200" dirty="0">
                <a:hlinkClick r:id="rId2" tooltip="Мост Александра Невского (Санкт-Петербург)"/>
              </a:rPr>
              <a:t>Александра Невского</a:t>
            </a:r>
            <a:r>
              <a:rPr lang="ru-RU" sz="3200" dirty="0"/>
              <a:t> через Неву </a:t>
            </a:r>
          </a:p>
        </p:txBody>
      </p:sp>
      <p:pic>
        <p:nvPicPr>
          <p:cNvPr id="3074" name="Picture 2" descr="C:\Users\Анна\Desktop\AlexanderNevsky_bridge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9"/>
            <a:ext cx="7920880" cy="462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92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Самый широкий мост</a:t>
            </a:r>
            <a:r>
              <a:rPr lang="ru-RU" dirty="0"/>
              <a:t> — </a:t>
            </a:r>
            <a:r>
              <a:rPr lang="ru-RU" dirty="0">
                <a:hlinkClick r:id="rId2" tooltip="Синий мост (Санкт-Петербург)"/>
              </a:rPr>
              <a:t>Синий мост</a:t>
            </a:r>
            <a:r>
              <a:rPr lang="ru-RU" dirty="0"/>
              <a:t> на реке </a:t>
            </a:r>
            <a:r>
              <a:rPr lang="ru-RU" dirty="0">
                <a:hlinkClick r:id="rId3" tooltip="Мойка (река)"/>
              </a:rPr>
              <a:t>Мойке</a:t>
            </a:r>
            <a:r>
              <a:rPr lang="ru-RU" dirty="0"/>
              <a:t> </a:t>
            </a:r>
          </a:p>
        </p:txBody>
      </p:sp>
      <p:pic>
        <p:nvPicPr>
          <p:cNvPr id="4098" name="Picture 2" descr="C:\Users\Анна\Desktop\Мост_Синий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35163"/>
            <a:ext cx="820891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4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Музеи </a:t>
            </a:r>
            <a:r>
              <a:rPr lang="ru-RU" dirty="0" smtClean="0"/>
              <a:t>и театры: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Здесь возводились театры и музеи, учебные заведения, библиотеки и храмы. Каждый император привносил что-то свое в развитие города.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83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154</TotalTime>
  <Words>159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PowerPoint</vt:lpstr>
      <vt:lpstr>  Историю  город ведет от закладки первого камня Петропавловской крепости 16 мая 1703 г. </vt:lpstr>
      <vt:lpstr>       По приказу  Петра  Великого</vt:lpstr>
      <vt:lpstr>Нева</vt:lpstr>
      <vt:lpstr>Мосты:</vt:lpstr>
      <vt:lpstr> </vt:lpstr>
      <vt:lpstr>Самый длинный разводной мост — Александра Невского через Неву </vt:lpstr>
      <vt:lpstr>Самый широкий мост — Синий мост на реке Мойке </vt:lpstr>
      <vt:lpstr>Музеи и театры:</vt:lpstr>
      <vt:lpstr>Презентация PowerPoint</vt:lpstr>
      <vt:lpstr>Погода:</vt:lpstr>
      <vt:lpstr>Белые ночи</vt:lpstr>
      <vt:lpstr>Гимн</vt:lpstr>
      <vt:lpstr> Гимн Санкт—Петербурга </vt:lpstr>
      <vt:lpstr>Герб</vt:lpstr>
      <vt:lpstr>Флаг Санкт-Петербурга представляет собой прямоугольное полотнище красного цвета, в центре которого изображены два перевёрнутых белых якоря — морской и речной, положенных накрест, и на них золотой скипетр с двуглавым орлом.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 – Санкт- Петербург</dc:title>
  <dc:creator>Анна</dc:creator>
  <cp:lastModifiedBy>ДСК</cp:lastModifiedBy>
  <cp:revision>19</cp:revision>
  <dcterms:created xsi:type="dcterms:W3CDTF">2014-09-18T08:05:57Z</dcterms:created>
  <dcterms:modified xsi:type="dcterms:W3CDTF">2018-02-06T16:45:12Z</dcterms:modified>
</cp:coreProperties>
</file>