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7" r:id="rId9"/>
    <p:sldId id="264" r:id="rId10"/>
    <p:sldId id="268" r:id="rId11"/>
    <p:sldId id="266" r:id="rId12"/>
    <p:sldId id="265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FFFF00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3200" b="1" dirty="0" smtClean="0"/>
              <a:t>Оптимальный</a:t>
            </a:r>
            <a:r>
              <a:rPr lang="ru-RU" sz="3200" b="1" baseline="0" dirty="0" smtClean="0"/>
              <a:t> двигательный режим</a:t>
            </a:r>
            <a:endParaRPr lang="ru-RU" sz="32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explosion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Лист1!$B$2:$B$3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Лист1!$B$1</c15:sqref>
                        </c15:formulaRef>
                      </c:ext>
                    </c:extLst>
                    <c:strCache>
                      <c:ptCount val="1"/>
                      <c:pt idx="0">
                        <c:v>Продажи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Лист1!$A$2:$A$3</c15:sqref>
                        </c15:formulaRef>
                      </c:ext>
                    </c:extLst>
                    <c:strCache>
                      <c:ptCount val="2"/>
                      <c:pt idx="0">
                        <c:v>Кв. 1</c:v>
                      </c:pt>
                      <c:pt idx="1">
                        <c:v>Кв. 2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91D6C3-A71D-47FB-89AE-503599D2C586}" type="datetimeFigureOut">
              <a:rPr lang="ru-RU" smtClean="0"/>
              <a:t>28.02.2017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9A65E0-4211-4727-BED9-2C3FBE74A8B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170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A65E0-4211-4727-BED9-2C3FBE74A8B8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5014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3AF4-CBCF-404A-B077-416F015BF49B}" type="datetimeFigureOut">
              <a:rPr lang="ru-RU" smtClean="0"/>
              <a:t>28.02.2017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A32C4-D2AA-45F2-8730-3D69C8F3E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4889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3AF4-CBCF-404A-B077-416F015BF49B}" type="datetimeFigureOut">
              <a:rPr lang="ru-RU" smtClean="0"/>
              <a:t>28.02.2017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A32C4-D2AA-45F2-8730-3D69C8F3E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0628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3AF4-CBCF-404A-B077-416F015BF49B}" type="datetimeFigureOut">
              <a:rPr lang="ru-RU" smtClean="0"/>
              <a:t>28.02.2017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A32C4-D2AA-45F2-8730-3D69C8F3E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0593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3AF4-CBCF-404A-B077-416F015BF49B}" type="datetimeFigureOut">
              <a:rPr lang="ru-RU" smtClean="0"/>
              <a:t>28.02.2017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A32C4-D2AA-45F2-8730-3D69C8F3E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595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3AF4-CBCF-404A-B077-416F015BF49B}" type="datetimeFigureOut">
              <a:rPr lang="ru-RU" smtClean="0"/>
              <a:t>28.02.2017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A32C4-D2AA-45F2-8730-3D69C8F3E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8579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3AF4-CBCF-404A-B077-416F015BF49B}" type="datetimeFigureOut">
              <a:rPr lang="ru-RU" smtClean="0"/>
              <a:t>28.02.2017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A32C4-D2AA-45F2-8730-3D69C8F3E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14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3AF4-CBCF-404A-B077-416F015BF49B}" type="datetimeFigureOut">
              <a:rPr lang="ru-RU" smtClean="0"/>
              <a:t>28.02.2017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A32C4-D2AA-45F2-8730-3D69C8F3E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017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3AF4-CBCF-404A-B077-416F015BF49B}" type="datetimeFigureOut">
              <a:rPr lang="ru-RU" smtClean="0"/>
              <a:t>28.02.2017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A32C4-D2AA-45F2-8730-3D69C8F3E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6141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3AF4-CBCF-404A-B077-416F015BF49B}" type="datetimeFigureOut">
              <a:rPr lang="ru-RU" smtClean="0"/>
              <a:t>28.02.2017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A32C4-D2AA-45F2-8730-3D69C8F3E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5750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3AF4-CBCF-404A-B077-416F015BF49B}" type="datetimeFigureOut">
              <a:rPr lang="ru-RU" smtClean="0"/>
              <a:t>28.02.2017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A32C4-D2AA-45F2-8730-3D69C8F3E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0480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3AF4-CBCF-404A-B077-416F015BF49B}" type="datetimeFigureOut">
              <a:rPr lang="ru-RU" smtClean="0"/>
              <a:t>28.02.2017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A32C4-D2AA-45F2-8730-3D69C8F3E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5567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D3AF4-CBCF-404A-B077-416F015BF49B}" type="datetimeFigureOut">
              <a:rPr lang="ru-RU" smtClean="0"/>
              <a:t>28.02.2017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A32C4-D2AA-45F2-8730-3D69C8F3E7A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8166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Организация двигательной среды в ДОУ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85022" y="5202238"/>
            <a:ext cx="4606978" cy="1655762"/>
          </a:xfrm>
        </p:spPr>
        <p:txBody>
          <a:bodyPr/>
          <a:lstStyle/>
          <a:p>
            <a:pPr algn="l"/>
            <a:r>
              <a:rPr lang="ru-RU" b="1" dirty="0" smtClean="0"/>
              <a:t>Выполнила:</a:t>
            </a:r>
          </a:p>
          <a:p>
            <a:pPr algn="l"/>
            <a:r>
              <a:rPr lang="ru-RU" b="1" dirty="0" smtClean="0"/>
              <a:t> </a:t>
            </a:r>
            <a:r>
              <a:rPr lang="ru-RU" b="1" dirty="0"/>
              <a:t>студентка 5 курса группы ЗД-52В</a:t>
            </a:r>
          </a:p>
          <a:p>
            <a:pPr algn="l"/>
            <a:r>
              <a:rPr lang="ru-RU" b="1" dirty="0"/>
              <a:t>Козлова Любовь Николаевна</a:t>
            </a:r>
          </a:p>
        </p:txBody>
      </p:sp>
    </p:spTree>
    <p:extLst>
      <p:ext uri="{BB962C8B-B14F-4D97-AF65-F5344CB8AC3E}">
        <p14:creationId xmlns:p14="http://schemas.microsoft.com/office/powerpoint/2010/main" val="203024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08662"/>
            <a:ext cx="7948961" cy="4449337"/>
          </a:xfrm>
        </p:spPr>
        <p:txBody>
          <a:bodyPr/>
          <a:lstStyle/>
          <a:p>
            <a:r>
              <a:rPr lang="ru-RU" dirty="0" smtClean="0"/>
              <a:t>Самостоятельная двигательная деятельность детей;</a:t>
            </a:r>
          </a:p>
          <a:p>
            <a:r>
              <a:rPr lang="ru-RU" dirty="0" smtClean="0"/>
              <a:t>Игровая деятельность;</a:t>
            </a:r>
          </a:p>
          <a:p>
            <a:r>
              <a:rPr lang="ru-RU" dirty="0" smtClean="0"/>
              <a:t>Игровые упражнения;</a:t>
            </a:r>
          </a:p>
          <a:p>
            <a:r>
              <a:rPr lang="ru-RU" dirty="0" smtClean="0"/>
              <a:t>Подвижные народно-спортивные игры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0964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Организация двигательной среды в ДОУ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Формирование </a:t>
            </a:r>
            <a:r>
              <a:rPr lang="ru-RU" b="1" dirty="0" smtClean="0"/>
              <a:t>ДА в самостоятельной детской деятельности: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5478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Организация двигательной среды в ДОУ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Формирование </a:t>
            </a:r>
            <a:r>
              <a:rPr lang="ru-RU" b="1" dirty="0" smtClean="0"/>
              <a:t>ДА при взаимодействии с семьями: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7681332" cy="4351338"/>
          </a:xfrm>
        </p:spPr>
        <p:txBody>
          <a:bodyPr/>
          <a:lstStyle/>
          <a:p>
            <a:r>
              <a:rPr lang="ru-RU" dirty="0" smtClean="0"/>
              <a:t>Консультация по запросам родителей;</a:t>
            </a:r>
          </a:p>
          <a:p>
            <a:r>
              <a:rPr lang="ru-RU" dirty="0" smtClean="0"/>
              <a:t>Спортивно-физкультурный досуг и праздники;</a:t>
            </a:r>
          </a:p>
          <a:p>
            <a:r>
              <a:rPr lang="ru-RU" dirty="0" smtClean="0"/>
              <a:t>Семинары-практикумы;</a:t>
            </a:r>
          </a:p>
          <a:p>
            <a:r>
              <a:rPr lang="ru-RU" dirty="0" smtClean="0"/>
              <a:t>Дни открытых дверей;</a:t>
            </a:r>
          </a:p>
          <a:p>
            <a:r>
              <a:rPr lang="ru-RU" dirty="0" smtClean="0"/>
              <a:t>Экскурсии;</a:t>
            </a:r>
          </a:p>
          <a:p>
            <a:r>
              <a:rPr lang="ru-RU" dirty="0" smtClean="0"/>
              <a:t>Оформление информационных материалов.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5360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53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70518"/>
            <a:ext cx="10515600" cy="51064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Главный принцип современного педагога</a:t>
            </a:r>
            <a:r>
              <a:rPr lang="ru-RU" sz="4000" smtClean="0"/>
              <a:t>:  </a:t>
            </a:r>
          </a:p>
          <a:p>
            <a:pPr marL="0" indent="0" algn="ctr">
              <a:buNone/>
            </a:pPr>
            <a:r>
              <a:rPr lang="ru-RU" sz="4000" dirty="0" smtClean="0"/>
              <a:t>«Не надо обучать, а надо жить с детьми интересной общей жизнью»</a:t>
            </a:r>
          </a:p>
          <a:p>
            <a:pPr marL="0" indent="0" algn="ctr">
              <a:buNone/>
            </a:pPr>
            <a:endParaRPr lang="ru-RU" sz="4000" dirty="0"/>
          </a:p>
          <a:p>
            <a:pPr marL="0" indent="0" algn="ctr">
              <a:buNone/>
            </a:pPr>
            <a:endParaRPr lang="ru-RU" sz="4000" dirty="0" smtClean="0"/>
          </a:p>
          <a:p>
            <a:pPr marL="0" indent="0" algn="ctr"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304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0813" y="1446663"/>
            <a:ext cx="7588156" cy="3098042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двигательной среды в ДОУ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61109" y="5049672"/>
            <a:ext cx="4330891" cy="180832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</a:p>
          <a:p>
            <a:pPr marL="0" indent="0" algn="just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курса</a:t>
            </a:r>
          </a:p>
          <a:p>
            <a:pPr marL="0" indent="0" algn="just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ЗД-52В</a:t>
            </a:r>
          </a:p>
          <a:p>
            <a:pPr marL="0" indent="0" algn="just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Козлова Любовь Николаевна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2814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двигательной среды в ДОУ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25564"/>
            <a:ext cx="8328102" cy="55324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основ здорового образа жизни.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Охрана и укрепление физического и психического здоровья детей;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основ собственной безопасности и безопасности окружающего мира;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элементарными нормами и правилами здорового образа жизни;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опыта в двигательной деятельности, в том числе основных движений.</a:t>
            </a:r>
          </a:p>
        </p:txBody>
      </p:sp>
    </p:spTree>
    <p:extLst>
      <p:ext uri="{BB962C8B-B14F-4D97-AF65-F5344CB8AC3E}">
        <p14:creationId xmlns:p14="http://schemas.microsoft.com/office/powerpoint/2010/main" val="194862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04332"/>
            <a:ext cx="10515600" cy="111512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двигательной среды в ДОУ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иды двигательной деятельности: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/>
          </a:bodyPr>
          <a:lstStyle/>
          <a:p>
            <a:r>
              <a:rPr lang="ru-RU" dirty="0" smtClean="0"/>
              <a:t>Физические упражнения</a:t>
            </a:r>
          </a:p>
          <a:p>
            <a:r>
              <a:rPr lang="ru-RU" dirty="0" smtClean="0"/>
              <a:t>Подвижные игры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600" b="1" dirty="0" smtClean="0"/>
              <a:t>Формы организации двигательной активности: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Самостоятельная двигательная активность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Физическое развитие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Дни здоровья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Утренняя гимнастика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Физкультурные праздники и досуги прогулка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Физкультминутки и паузы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7519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0072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двигательной среды в ДОУ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образовательной области «Физическое развитие»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30243"/>
            <a:ext cx="10515600" cy="394671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Двигательная: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развитие координации и гибкости;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Формирование опорно-двигательной системы;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Развитие равновесия, координации движения;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Развитие крупной и мелкой моторики обеих рук;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 smtClean="0"/>
              <a:t>Выполнение основных движений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5142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двигательной среды в ДОУ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образовательной области «Физическое развитие»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77729"/>
            <a:ext cx="8252012" cy="369923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Формирование начальных представлений о некоторых видах спорта;</a:t>
            </a:r>
          </a:p>
          <a:p>
            <a:r>
              <a:rPr lang="ru-RU" dirty="0" smtClean="0"/>
              <a:t>Овладение подвижными играми с правилами;</a:t>
            </a:r>
          </a:p>
          <a:p>
            <a:r>
              <a:rPr lang="ru-RU" dirty="0" smtClean="0"/>
              <a:t>Становление целенаправленности и саморегуляции в двигательной сфере;</a:t>
            </a:r>
          </a:p>
          <a:p>
            <a:r>
              <a:rPr lang="ru-RU" dirty="0" smtClean="0"/>
              <a:t>Становление ценностей здорового образа жизни, овладение его элементарными нормами и правилами (питании, двигательном режиме, закаливании, при формировании полезных привычек и др.)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741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Организация двигательной среды в ДОУ</a:t>
            </a:r>
            <a:endParaRPr lang="ru-RU" dirty="0"/>
          </a:p>
        </p:txBody>
      </p:sp>
      <p:graphicFrame>
        <p:nvGraphicFramePr>
          <p:cNvPr id="14" name="Объект 1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29005407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Объект 1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1. 70% двигательная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активность</a:t>
            </a:r>
          </a:p>
          <a:p>
            <a:pPr marL="0" indent="0">
              <a:buNone/>
            </a:pPr>
            <a:r>
              <a:rPr lang="ru-RU" dirty="0" smtClean="0"/>
              <a:t>2.  30</a:t>
            </a:r>
            <a:r>
              <a:rPr lang="ru-RU" dirty="0"/>
              <a:t>% покой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102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22079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Организация двигательной среды в </a:t>
            </a:r>
            <a:r>
              <a:rPr lang="ru-RU" dirty="0" smtClean="0"/>
              <a:t>ДОУ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Формирование у детей потребности в двигательной активности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64780"/>
            <a:ext cx="6989956" cy="4293219"/>
          </a:xfrm>
        </p:spPr>
        <p:txBody>
          <a:bodyPr/>
          <a:lstStyle/>
          <a:p>
            <a:r>
              <a:rPr lang="ru-RU" dirty="0"/>
              <a:t>в</a:t>
            </a:r>
            <a:r>
              <a:rPr lang="ru-RU" dirty="0" smtClean="0"/>
              <a:t> ходе режимных моментов;</a:t>
            </a:r>
          </a:p>
          <a:p>
            <a:r>
              <a:rPr lang="ru-RU" dirty="0"/>
              <a:t>в</a:t>
            </a:r>
            <a:r>
              <a:rPr lang="ru-RU" dirty="0" smtClean="0"/>
              <a:t> организованной деятельности;</a:t>
            </a:r>
          </a:p>
          <a:p>
            <a:r>
              <a:rPr lang="ru-RU" dirty="0"/>
              <a:t>в</a:t>
            </a:r>
            <a:r>
              <a:rPr lang="ru-RU" dirty="0" smtClean="0"/>
              <a:t> самостоятельной детской деятельности;</a:t>
            </a:r>
          </a:p>
          <a:p>
            <a:r>
              <a:rPr lang="ru-RU" dirty="0"/>
              <a:t>п</a:t>
            </a:r>
            <a:r>
              <a:rPr lang="ru-RU" dirty="0" smtClean="0"/>
              <a:t>ри взаимодействии с семьей.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423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"/>
            <a:ext cx="10515600" cy="198491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Организация двигательной среды в ДОУ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Формирование </a:t>
            </a:r>
            <a:r>
              <a:rPr lang="ru-RU" b="1" dirty="0" smtClean="0"/>
              <a:t>ДА в организованной детской деятельности: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64058"/>
            <a:ext cx="6856141" cy="4493941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Индивидуальная работа;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Подвижные игры и игровые упражнения;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Физкультурные игры, деятельность в физкультурном зале и на улице;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Ритмические, танцевальные движения;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Продуктивная деятельность;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dirty="0" smtClean="0"/>
              <a:t>Дни здоровья.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7700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Организация двигательной среды в </a:t>
            </a:r>
            <a:r>
              <a:rPr lang="ru-RU" dirty="0" smtClean="0"/>
              <a:t>ДОУ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Формирование ДА в ходе режимных моментов: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7279888" cy="4351338"/>
          </a:xfrm>
        </p:spPr>
        <p:txBody>
          <a:bodyPr/>
          <a:lstStyle/>
          <a:p>
            <a:r>
              <a:rPr lang="ru-RU" dirty="0" smtClean="0"/>
              <a:t>Индивидуальная работа;</a:t>
            </a:r>
          </a:p>
          <a:p>
            <a:r>
              <a:rPr lang="ru-RU" dirty="0" smtClean="0"/>
              <a:t>Утренняя гимнастика, гимнастика после сна;</a:t>
            </a:r>
          </a:p>
          <a:p>
            <a:r>
              <a:rPr lang="ru-RU" dirty="0" smtClean="0"/>
              <a:t>Прогулка(утро/вечер);</a:t>
            </a:r>
          </a:p>
          <a:p>
            <a:r>
              <a:rPr lang="ru-RU" dirty="0" smtClean="0"/>
              <a:t>Физкультминутка на занятиях;</a:t>
            </a:r>
          </a:p>
          <a:p>
            <a:r>
              <a:rPr lang="ru-RU" dirty="0" smtClean="0"/>
              <a:t>Динамические паузы.</a:t>
            </a:r>
          </a:p>
        </p:txBody>
      </p:sp>
    </p:spTree>
    <p:extLst>
      <p:ext uri="{BB962C8B-B14F-4D97-AF65-F5344CB8AC3E}">
        <p14:creationId xmlns:p14="http://schemas.microsoft.com/office/powerpoint/2010/main" val="21629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rgbClr val="C7A2E3"/>
      </a:lt1>
      <a:dk2>
        <a:srgbClr val="000000"/>
      </a:dk2>
      <a:lt2>
        <a:srgbClr val="D7B5C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507</TotalTime>
  <Words>382</Words>
  <Application>Microsoft Office PowerPoint</Application>
  <PresentationFormat>Широкоэкранный</PresentationFormat>
  <Paragraphs>81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Wingdings</vt:lpstr>
      <vt:lpstr>Тема Office</vt:lpstr>
      <vt:lpstr>Организация двигательной среды в ДОУ</vt:lpstr>
      <vt:lpstr>Организация двигательной среды в ДОУ</vt:lpstr>
      <vt:lpstr>Организация двигательной среды в ДОУ  Виды двигательной деятельности: </vt:lpstr>
      <vt:lpstr>Организация двигательной среды в ДОУ  Содержание образовательной области «Физическое развитие»</vt:lpstr>
      <vt:lpstr>Организация двигательной среды в ДОУ  Содержание образовательной области «Физическое развитие»</vt:lpstr>
      <vt:lpstr>Организация двигательной среды в ДОУ</vt:lpstr>
      <vt:lpstr>Организация двигательной среды в ДОУ  Формирование у детей потребности в двигательной активности</vt:lpstr>
      <vt:lpstr>Организация двигательной среды в ДОУ  Формирование ДА в организованной детской деятельности:</vt:lpstr>
      <vt:lpstr>Организация двигательной среды в ДОУ  Формирование ДА в ходе режимных моментов:</vt:lpstr>
      <vt:lpstr>Организация двигательной среды в ДОУ  Формирование ДА в самостоятельной детской деятельности:</vt:lpstr>
      <vt:lpstr>Организация двигательной среды в ДОУ  Формирование ДА при взаимодействии с семьями:</vt:lpstr>
      <vt:lpstr>Презентация PowerPoint</vt:lpstr>
      <vt:lpstr>Организация двигательной среды в ДОУ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двигательной среды в ДОУ</dc:title>
  <dc:creator>lyuba777murom@yandex.ru</dc:creator>
  <cp:lastModifiedBy>Учетная запись Майкрософт</cp:lastModifiedBy>
  <cp:revision>26</cp:revision>
  <dcterms:created xsi:type="dcterms:W3CDTF">2017-01-17T07:04:00Z</dcterms:created>
  <dcterms:modified xsi:type="dcterms:W3CDTF">2017-02-28T10:06:44Z</dcterms:modified>
</cp:coreProperties>
</file>