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76" r:id="rId4"/>
    <p:sldId id="277" r:id="rId5"/>
    <p:sldId id="278" r:id="rId6"/>
    <p:sldId id="261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62" r:id="rId16"/>
    <p:sldId id="263" r:id="rId17"/>
    <p:sldId id="264" r:id="rId18"/>
    <p:sldId id="26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0162E-838C-49B1-96B3-43EE211EF4A5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CC27A-605B-4115-96D9-9F6FF5A5F3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0;&#1088;&#1072;\Desktop\&#1092;&#1072;&#1085;&#1092;&#1072;&#1088;&#1099;%20&#1072;&#1087;&#1087;&#1083;&#1086;&#1076;&#1080;&#1089;&#1084;&#1077;&#1085;&#1090;&#1099;%20-%202.mp3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2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0;&#1088;&#1072;\Desktop\&#1092;&#1072;&#1085;&#1092;&#1072;&#1088;&#1099;%20&#1072;&#1087;&#1087;&#1083;&#1086;&#1076;&#1080;&#1089;&#1084;&#1077;&#1085;&#1090;&#1099;%20-%202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0;&#1088;&#1072;\Desktop\&#1044;&#1077;&#1090;&#1089;&#1082;&#1080;&#1077;%20&#1087;&#1077;&#1089;&#1085;&#1080;%20-%20&#1055;&#1088;&#1086;%20&#1087;&#1088;&#1072;&#1074;&#1080;&#1083;&#1072;%20&#1076;&#1086;&#1088;&#1086;&#1078;&#1085;&#1086;&#1075;&#1086;%20&#1076;&#1074;&#1080;&#1078;&#1077;&#1085;&#1080;&#1103;)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&#1080;&#1088;&#1072;\Desktop\&#1092;&#1072;&#1085;&#1092;&#1072;&#1088;&#1099;%20&#1072;&#1087;&#1087;&#1083;&#1086;&#1076;&#1080;&#1089;&#1084;&#1077;&#1085;&#1090;&#1099;%20-%202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0;&#1088;&#1072;\Desktop\&#1092;&#1072;&#1085;&#1092;&#1072;&#1088;&#1099;%20&#1072;&#1087;&#1087;&#1083;&#1086;&#1076;&#1080;&#1089;&#1084;&#1077;&#1085;&#1090;&#1099;%20-%202.mp3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800" u="sng" dirty="0" smtClean="0"/>
              <a:t>Государственное бюджетное дошкольное образовательное учреждение детский сад № 8 </a:t>
            </a:r>
            <a:br>
              <a:rPr lang="ru-RU" sz="1800" u="sng" dirty="0" smtClean="0"/>
            </a:br>
            <a:r>
              <a:rPr lang="ru-RU" sz="1800" u="sng" dirty="0" err="1" smtClean="0"/>
              <a:t>Колпинского</a:t>
            </a:r>
            <a:r>
              <a:rPr lang="ru-RU" sz="1800" u="sng" dirty="0" smtClean="0"/>
              <a:t> района Санкт-Петербурга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Правила дорожного движения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для малышей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                                                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Презентацию подготовила</a:t>
            </a:r>
            <a:r>
              <a:rPr lang="ru-RU" sz="2400" dirty="0" smtClean="0">
                <a:solidFill>
                  <a:srgbClr val="002060"/>
                </a:solidFill>
              </a:rPr>
              <a:t>: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Богданова Ирина Сергеевна</a:t>
            </a:r>
            <a:endParaRPr lang="ru-RU" sz="2400" dirty="0" smtClean="0">
              <a:solidFill>
                <a:srgbClr val="002060"/>
              </a:solidFill>
            </a:endParaRPr>
          </a:p>
          <a:p>
            <a:pPr algn="r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Воспитатель группы среднего возраста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43374" y="1156494"/>
            <a:ext cx="38850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Эй, водитель, осторожно,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Ехать быстро невозможно,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Знают люди все на свете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 этом месте ходят (Дети)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Всем знакомые полоски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Знают дети, знает взрослый,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На ту сторону ведет 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8914" name="Picture 2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2276872"/>
            <a:ext cx="1123950" cy="1227137"/>
          </a:xfrm>
          <a:prstGeom prst="rect">
            <a:avLst/>
          </a:prstGeom>
          <a:noFill/>
        </p:spPr>
      </p:pic>
      <p:pic>
        <p:nvPicPr>
          <p:cNvPr id="38915" name="Picture 3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3645024"/>
            <a:ext cx="1123950" cy="1227137"/>
          </a:xfrm>
          <a:prstGeom prst="rect">
            <a:avLst/>
          </a:prstGeom>
          <a:noFill/>
        </p:spPr>
      </p:pic>
      <p:pic>
        <p:nvPicPr>
          <p:cNvPr id="38916" name="Picture 4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653136"/>
            <a:ext cx="1123950" cy="12271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 descr="C:\Users\ира\Desktop\Картинки, раскраски Света\1470902702_deti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916832"/>
            <a:ext cx="3206126" cy="2592288"/>
          </a:xfrm>
          <a:prstGeom prst="rect">
            <a:avLst/>
          </a:prstGeom>
          <a:noFill/>
        </p:spPr>
      </p:pic>
      <p:pic>
        <p:nvPicPr>
          <p:cNvPr id="37890" name="Picture 2" descr="C:\Users\ира\Desktop\Картинки, раскраски Света\peshpe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1916832"/>
            <a:ext cx="3292624" cy="4299149"/>
          </a:xfrm>
          <a:prstGeom prst="rect">
            <a:avLst/>
          </a:prstGeom>
          <a:noFill/>
        </p:spPr>
      </p:pic>
      <p:pic>
        <p:nvPicPr>
          <p:cNvPr id="37891" name="Picture 3" descr="C:\Users\ира\Desktop\hello_html_m758072f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7856" y="0"/>
            <a:ext cx="1296144" cy="1052736"/>
          </a:xfrm>
          <a:prstGeom prst="rect">
            <a:avLst/>
          </a:prstGeom>
          <a:noFill/>
        </p:spPr>
      </p:pic>
      <p:pic>
        <p:nvPicPr>
          <p:cNvPr id="5" name="фанфары апплодисменты -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9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71963" y="1143338"/>
            <a:ext cx="228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Если ты собрался с другом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 зоопарк или в кино,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Подружиться с этим знаком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Вам придется все равно,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Он домчит вас быстро, ловко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Знак….</a:t>
            </a: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6866" name="Picture 2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764704"/>
            <a:ext cx="1123950" cy="1227137"/>
          </a:xfrm>
          <a:prstGeom prst="rect">
            <a:avLst/>
          </a:prstGeom>
          <a:noFill/>
        </p:spPr>
      </p:pic>
      <p:pic>
        <p:nvPicPr>
          <p:cNvPr id="36867" name="Picture 3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908720"/>
            <a:ext cx="1123950" cy="1227137"/>
          </a:xfrm>
          <a:prstGeom prst="rect">
            <a:avLst/>
          </a:prstGeom>
          <a:noFill/>
        </p:spPr>
      </p:pic>
      <p:pic>
        <p:nvPicPr>
          <p:cNvPr id="36868" name="Picture 4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365104"/>
            <a:ext cx="1123950" cy="1227137"/>
          </a:xfrm>
          <a:prstGeom prst="rect">
            <a:avLst/>
          </a:prstGeom>
          <a:noFill/>
        </p:spPr>
      </p:pic>
      <p:pic>
        <p:nvPicPr>
          <p:cNvPr id="36869" name="Picture 5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293096"/>
            <a:ext cx="1123950" cy="12271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1" descr="C:\Users\ира\Desktop\Картинки, раскраски Света\14132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750197"/>
            <a:ext cx="5904656" cy="4695028"/>
          </a:xfrm>
          <a:prstGeom prst="rect">
            <a:avLst/>
          </a:prstGeom>
          <a:noFill/>
        </p:spPr>
      </p:pic>
      <p:pic>
        <p:nvPicPr>
          <p:cNvPr id="41986" name="Picture 2" descr="C:\Users\ира\Desktop\hello_html_m758072f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0"/>
            <a:ext cx="1691680" cy="1340768"/>
          </a:xfrm>
          <a:prstGeom prst="rect">
            <a:avLst/>
          </a:prstGeom>
          <a:noFill/>
        </p:spPr>
      </p:pic>
      <p:pic>
        <p:nvPicPr>
          <p:cNvPr id="4" name="фанфары апплодисменты -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71938" y="692696"/>
            <a:ext cx="37404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Чтобы руки были целы,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Чтобы ноги были целы,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Знаки эти надо знать,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Надо знаки уважать!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0962" name="Picture 2" descr="C:\Users\ира\Desktop\Картинки, раскраски Света\47064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204864"/>
            <a:ext cx="5328592" cy="40324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а\Desktop\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76672"/>
            <a:ext cx="7524328" cy="63813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а\Desktop\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76672"/>
            <a:ext cx="7524328" cy="5877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а\Desktop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04664"/>
            <a:ext cx="7596336" cy="59766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а\Desktop\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04664"/>
            <a:ext cx="7668344" cy="61926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ира\Desktop\img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04664"/>
            <a:ext cx="7632848" cy="6192688"/>
          </a:xfrm>
          <a:prstGeom prst="rect">
            <a:avLst/>
          </a:prstGeom>
          <a:noFill/>
        </p:spPr>
      </p:pic>
      <p:pic>
        <p:nvPicPr>
          <p:cNvPr id="3" name="Детские песни - Про правила дорожного движения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  <p:pic>
        <p:nvPicPr>
          <p:cNvPr id="4" name="Детские песни - Про правила дорожного движения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27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562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Дорожные знаки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ира\Desktop\Картинки, раскраски Света\peshp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268760"/>
            <a:ext cx="3240360" cy="3888432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75656" y="1700808"/>
            <a:ext cx="4091185" cy="22467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solidFill>
                <a:srgbClr val="0070C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 полоскам черно-белым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Человек шагает смело.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Знает: там, где он идет,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Пешеходный переход!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Дорожные знаки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059832" y="2996952"/>
            <a:ext cx="688787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1700808"/>
            <a:ext cx="288031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Ни во двор, ни в переулок,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Ни в пустячный закоулок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Не проехать тут никак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Не позволит этот знак.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Помни! Означает он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«Въезд машинам запрещен».</a:t>
            </a:r>
            <a:endParaRPr lang="ru-RU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5123" name="Picture 3" descr="C:\Users\ира\Desktop\Картинки, раскраски Света\55052FCD-C601-08B7-4843-3E98BF06A66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340768"/>
            <a:ext cx="3456384" cy="37444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Дорожные знаки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71800" y="2080865"/>
            <a:ext cx="2286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Эй, водитель, осторожно!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Ехать быстро невозможно.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Знают люди все на свете</a:t>
            </a:r>
            <a:endParaRPr lang="ru-RU" sz="20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 этом месте ходят </a:t>
            </a:r>
            <a:r>
              <a:rPr lang="ru-RU" sz="24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дети</a:t>
            </a:r>
            <a:r>
              <a:rPr lang="ru-RU" sz="2400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lang="ru-RU" sz="24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ира\Desktop\Картинки, раскраски Света\1470902702_deti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844825"/>
            <a:ext cx="3305287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95737" y="1124744"/>
            <a:ext cx="29523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Зебра в Африке живет, полосатая очень.</a:t>
            </a:r>
            <a:endParaRPr lang="ru-RU" sz="16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Воду пьет, траву жуют, порезвиться хочет.</a:t>
            </a:r>
            <a:endParaRPr lang="ru-RU" sz="16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А у нас на улице, здесь у перекрестка,</a:t>
            </a:r>
            <a:endParaRPr lang="ru-RU" sz="16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Точно зебра, в самый раз, переход в полоску.</a:t>
            </a:r>
            <a:endParaRPr lang="ru-RU" sz="1600" dirty="0" smtClean="0">
              <a:solidFill>
                <a:srgbClr val="0070C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050" name="Picture 2" descr="C:\Users\ира\Desktop\hello_html_m1fc25ea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32656"/>
            <a:ext cx="3672408" cy="2808312"/>
          </a:xfrm>
          <a:prstGeom prst="rect">
            <a:avLst/>
          </a:prstGeom>
          <a:noFill/>
        </p:spPr>
      </p:pic>
      <p:pic>
        <p:nvPicPr>
          <p:cNvPr id="2052" name="Picture 4" descr="C:\Users\ира\Desktop\hello_html_1f5dc95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140968"/>
            <a:ext cx="4896544" cy="33576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476672"/>
            <a:ext cx="1944216" cy="2160240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75856" y="2614918"/>
            <a:ext cx="3672408" cy="30162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Я над шумным перекрестком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 огоньками на груди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Для машин и пешеходов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Самый важный командир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Я стою здесь с давних пор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И на всех гляжу в упор.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Ну-ка, дружно отвечайте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Кто я дети …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8436" name="Picture 4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2204864"/>
            <a:ext cx="1123950" cy="1227137"/>
          </a:xfrm>
          <a:prstGeom prst="rect">
            <a:avLst/>
          </a:prstGeom>
          <a:noFill/>
        </p:spPr>
      </p:pic>
      <p:pic>
        <p:nvPicPr>
          <p:cNvPr id="18437" name="Picture 5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2060848"/>
            <a:ext cx="1123950" cy="122713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75856" y="3969130"/>
            <a:ext cx="3672408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86638" y="-11896"/>
            <a:ext cx="228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Текст 14"/>
          <p:cNvSpPr>
            <a:spLocks noGrp="1"/>
          </p:cNvSpPr>
          <p:nvPr>
            <p:ph type="body" sz="half" idx="2"/>
          </p:nvPr>
        </p:nvSpPr>
        <p:spPr>
          <a:xfrm>
            <a:off x="1979712" y="1435100"/>
            <a:ext cx="3312368" cy="4691063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Красный глаз его открылся,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Значит, хочет он сказать: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Как бы ты не торопился,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Должен ты сейчас стоять!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Вот мигает желтым глазом.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Приготовься, говорит!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Как закрою этот - разом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Будет третий глаз открыт.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Третий глаз горит зеленым,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Все машины встали в ряд.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Можем мы идти, ребята,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Мама с папой говорят.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32773" name="Picture 5" descr="C:\Users\ира\Desktop\image_147435290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556792"/>
            <a:ext cx="3250704" cy="4248472"/>
          </a:xfrm>
          <a:prstGeom prst="rect">
            <a:avLst/>
          </a:prstGeom>
          <a:noFill/>
        </p:spPr>
      </p:pic>
      <p:pic>
        <p:nvPicPr>
          <p:cNvPr id="32774" name="Picture 6" descr="C:\Users\ира\Desktop\hello_html_m758072f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83814" y="1"/>
            <a:ext cx="1660185" cy="1340768"/>
          </a:xfrm>
          <a:prstGeom prst="rect">
            <a:avLst/>
          </a:prstGeom>
          <a:noFill/>
        </p:spPr>
      </p:pic>
      <p:pic>
        <p:nvPicPr>
          <p:cNvPr id="19" name="фанфары апплодисменты -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676456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9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3275856" y="3722910"/>
            <a:ext cx="3672408" cy="8002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Игра «Назови знак»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4818" name="Picture 2" descr="C:\Users\ира\Desktop\Картинки, раскраски Света\vopro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48680"/>
            <a:ext cx="1123696" cy="1227328"/>
          </a:xfrm>
          <a:prstGeom prst="rect">
            <a:avLst/>
          </a:prstGeom>
          <a:noFill/>
        </p:spPr>
      </p:pic>
      <p:pic>
        <p:nvPicPr>
          <p:cNvPr id="34819" name="Picture 3" descr="C:\Users\ира\Desktop\Картинки, раскраски Света\vopr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293096"/>
            <a:ext cx="1123950" cy="1227137"/>
          </a:xfrm>
          <a:prstGeom prst="rect">
            <a:avLst/>
          </a:prstGeom>
          <a:noFill/>
        </p:spPr>
      </p:pic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203848" y="1617195"/>
            <a:ext cx="4320480" cy="403187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Тут и вилка, тут и ложка,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Подзаправились немножко,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Накормили и собаку…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Говорим «спасибо» знаку.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1" descr="C:\Users\ира\Desktop\Картинки, раскраски Света\7_7_punkt_pitaniya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052736"/>
            <a:ext cx="4536504" cy="4536504"/>
          </a:xfrm>
          <a:prstGeom prst="rect">
            <a:avLst/>
          </a:prstGeom>
          <a:noFill/>
        </p:spPr>
      </p:pic>
      <p:pic>
        <p:nvPicPr>
          <p:cNvPr id="33794" name="Picture 2" descr="C:\Users\ира\Desktop\hello_html_m758072f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"/>
            <a:ext cx="1835696" cy="1700808"/>
          </a:xfrm>
          <a:prstGeom prst="rect">
            <a:avLst/>
          </a:prstGeom>
          <a:noFill/>
        </p:spPr>
      </p:pic>
      <p:pic>
        <p:nvPicPr>
          <p:cNvPr id="9" name="фанфары апплодисменты - 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9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331</Words>
  <Application>Microsoft Office PowerPoint</Application>
  <PresentationFormat>Экран (4:3)</PresentationFormat>
  <Paragraphs>79</Paragraphs>
  <Slides>19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  Государственное бюджетное дошкольное образовательное учреждение детский сад № 8  Колпинского района Санкт-Петербурга    Правила дорожного движения  для малышей</vt:lpstr>
      <vt:lpstr>          Дорожные знаки</vt:lpstr>
      <vt:lpstr>       Дорожные знаки</vt:lpstr>
      <vt:lpstr>         Дорожные знаки</vt:lpstr>
      <vt:lpstr>Презентация PowerPoint</vt:lpstr>
      <vt:lpstr>Презентация PowerPoint</vt:lpstr>
      <vt:lpstr>Презентация PowerPoint</vt:lpstr>
      <vt:lpstr> Игра «Назови знак»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Lucky</dc:creator>
  <cp:lastModifiedBy>ира</cp:lastModifiedBy>
  <cp:revision>35</cp:revision>
  <dcterms:created xsi:type="dcterms:W3CDTF">2015-02-24T06:07:36Z</dcterms:created>
  <dcterms:modified xsi:type="dcterms:W3CDTF">2018-02-06T17:57:36Z</dcterms:modified>
</cp:coreProperties>
</file>