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05A4F-3D3C-4522-883E-9C946C614A78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C219A-96C9-4C8C-8875-F58E97726D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66821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705A4F-3D3C-4522-883E-9C946C614A78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9C219A-96C9-4C8C-8875-F58E97726D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7396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5400" b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Случаи деления вида 80:20</a:t>
            </a:r>
            <a:endParaRPr lang="ru-RU" sz="5400" b="1" dirty="0">
              <a:ln w="9525">
                <a:solidFill>
                  <a:schemeClr val="bg1"/>
                </a:solidFill>
                <a:prstDash val="solid"/>
              </a:ln>
              <a:solidFill>
                <a:srgbClr val="C0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05752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8000" b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Подведем итог</a:t>
            </a:r>
            <a:endParaRPr lang="ru-RU" sz="8000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86417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89053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85312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93199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800" b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Устный счет</a:t>
            </a:r>
            <a:endParaRPr lang="ru-RU" sz="4800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1911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800" b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Устный счет</a:t>
            </a:r>
            <a:endParaRPr lang="ru-RU" sz="4800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05032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6000" b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РЕШИМ ПРИМЕРЫ</a:t>
            </a:r>
            <a:endParaRPr lang="ru-RU" sz="6000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7597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400" b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Физминутка</a:t>
            </a:r>
            <a:endParaRPr lang="ru-RU" sz="5400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34527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Как разделить числа оканчивающиеся нулём?</a:t>
            </a:r>
            <a:endParaRPr lang="ru-RU" sz="4400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51385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7200" b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Решаем задачу № 3</a:t>
            </a:r>
            <a:endParaRPr lang="ru-RU" sz="7200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25831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Выполним упражнение № 9 </a:t>
            </a:r>
            <a:r>
              <a:rPr lang="ru-RU" sz="2800" b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(рабочая тетрадь)</a:t>
            </a:r>
            <a:endParaRPr lang="ru-RU" sz="2800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8981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6600" b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Решаем задачу № 4</a:t>
            </a:r>
            <a:endParaRPr lang="ru-RU" sz="6600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327005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</Words>
  <Application>Microsoft Office PowerPoint</Application>
  <PresentationFormat>Экран (4:3)</PresentationFormat>
  <Paragraphs>10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Случаи деления вида 80:20</vt:lpstr>
      <vt:lpstr>Устный счет</vt:lpstr>
      <vt:lpstr>Устный счет</vt:lpstr>
      <vt:lpstr>РЕШИМ ПРИМЕРЫ</vt:lpstr>
      <vt:lpstr>Физминутка</vt:lpstr>
      <vt:lpstr>Как разделить числа оканчивающиеся нулём?</vt:lpstr>
      <vt:lpstr>Решаем задачу № 3</vt:lpstr>
      <vt:lpstr>Выполним упражнение № 9 (рабочая тетрадь)</vt:lpstr>
      <vt:lpstr>Решаем задачу № 4</vt:lpstr>
      <vt:lpstr>Подведем итог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Случаи деления вида 80:20</dc:title>
  <dc:creator>k-100</dc:creator>
  <cp:lastModifiedBy>k-100</cp:lastModifiedBy>
  <cp:revision>1</cp:revision>
  <dcterms:created xsi:type="dcterms:W3CDTF">2018-02-06T15:39:44Z</dcterms:created>
  <dcterms:modified xsi:type="dcterms:W3CDTF">2018-02-06T15:39:45Z</dcterms:modified>
</cp:coreProperties>
</file>