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>
                <a:solidFill>
                  <a:srgbClr val="002060"/>
                </a:solidFill>
              </a:rPr>
              <a:t>ПРОЕКТ </a:t>
            </a:r>
            <a:r>
              <a:rPr lang="ru-RU" dirty="0" smtClean="0">
                <a:solidFill>
                  <a:srgbClr val="002060"/>
                </a:solidFill>
              </a:rPr>
              <a:t>НА 2015 УЧ.ГОД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Средняя группа №6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«СЕМИЦВЕТИК»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Подготовила Игнатович С.А.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6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631" y="3971924"/>
            <a:ext cx="1992023" cy="2060713"/>
          </a:xfrm>
        </p:spPr>
      </p:pic>
      <p:sp>
        <p:nvSpPr>
          <p:cNvPr id="5" name="Прямоугольник 4"/>
          <p:cNvSpPr/>
          <p:nvPr/>
        </p:nvSpPr>
        <p:spPr>
          <a:xfrm>
            <a:off x="661032" y="548680"/>
            <a:ext cx="78219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Творческий проект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РАЗНОЦВЕТНАЯ НЕДЕЛЯ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7466" y="2492896"/>
            <a:ext cx="52761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РАЗНОЦВЕТНАЯ НЕДЕЛЯ</a:t>
            </a:r>
          </a:p>
          <a:p>
            <a:pPr algn="ctr"/>
            <a:endParaRPr lang="ru-RU" sz="36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5106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b="1" u="sng" dirty="0" smtClean="0"/>
              <a:t>Цель:</a:t>
            </a:r>
            <a:endParaRPr lang="ru-RU" b="1" u="sng" dirty="0"/>
          </a:p>
          <a:p>
            <a:pPr marL="0" indent="0" algn="ctr">
              <a:buNone/>
            </a:pPr>
            <a:r>
              <a:rPr lang="ru-RU" sz="3200" b="1" dirty="0"/>
              <a:t>Закрепление всех цветов и умение находить предметы заданного цвета вокруг себя</a:t>
            </a:r>
            <a:r>
              <a:rPr lang="ru-RU" b="1" dirty="0"/>
              <a:t>.</a:t>
            </a:r>
          </a:p>
          <a:p>
            <a:pPr marL="0" indent="0" algn="ctr">
              <a:buNone/>
            </a:pPr>
            <a:r>
              <a:rPr lang="ru-RU" b="1" u="sng" dirty="0" smtClean="0"/>
              <a:t>Задачи:</a:t>
            </a:r>
          </a:p>
          <a:p>
            <a:r>
              <a:rPr lang="ru-RU" dirty="0"/>
              <a:t>Закреплять знания цветового спектра у детей.</a:t>
            </a:r>
          </a:p>
          <a:p>
            <a:r>
              <a:rPr lang="ru-RU" dirty="0"/>
              <a:t>Научить детей рисовать радугу, правильно называть ее цвета.</a:t>
            </a:r>
          </a:p>
          <a:p>
            <a:r>
              <a:rPr lang="ru-RU" dirty="0"/>
              <a:t>Учить различать цвета, сопоставлять их с предметами. </a:t>
            </a:r>
          </a:p>
          <a:p>
            <a:r>
              <a:rPr lang="ru-RU" dirty="0"/>
              <a:t>Учить детей различать теплые и холодные цвета. Упражнять в умении рассказывать о цвете.</a:t>
            </a:r>
          </a:p>
          <a:p>
            <a:r>
              <a:rPr lang="ru-RU" dirty="0"/>
              <a:t>Развивать воображение, умения видеть характерные признаки предметов. </a:t>
            </a:r>
          </a:p>
          <a:p>
            <a:r>
              <a:rPr lang="ru-RU" dirty="0"/>
              <a:t>Учить группировать предметы по заданными признакам, учить работать по образцу.</a:t>
            </a:r>
          </a:p>
          <a:p>
            <a:r>
              <a:rPr lang="ru-RU" dirty="0" smtClean="0"/>
              <a:t>Научить </a:t>
            </a:r>
            <a:r>
              <a:rPr lang="ru-RU" dirty="0"/>
              <a:t>группировать предметы по цвету и отдельным цветовым деталям.</a:t>
            </a:r>
          </a:p>
          <a:p>
            <a:r>
              <a:rPr lang="ru-RU" dirty="0"/>
              <a:t>Развивать цветовое восприятие, внимание, наблюдательность, расширять знания о материалах, их которых состоят предметы.</a:t>
            </a:r>
          </a:p>
          <a:p>
            <a:r>
              <a:rPr lang="ru-RU" dirty="0"/>
              <a:t>Помочь запомнить расположение цветов радуги, развивать речь и словарный запас ребят.</a:t>
            </a:r>
          </a:p>
          <a:p>
            <a:pPr marL="0" indent="0" algn="ctr">
              <a:buNone/>
            </a:pPr>
            <a:endParaRPr lang="ru-RU" b="1" u="sng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КРАТКОСРОЧНЫЙ ПРОЕКТ «РАЗНОЦВЕТНАЯ НЕДЕЛЯ»</a:t>
            </a:r>
            <a:br>
              <a:rPr lang="ru-RU" sz="3200" dirty="0" smtClean="0"/>
            </a:br>
            <a:r>
              <a:rPr lang="ru-RU" sz="2400" dirty="0" smtClean="0"/>
              <a:t>Срок проекта с 16.11 по 25.11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560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Предполагаемый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результат проекта:</a:t>
            </a:r>
            <a:b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/>
              <a:t>Дети правильно различают и называют цвета.</a:t>
            </a:r>
            <a:br>
              <a:rPr lang="ru-RU" sz="2700" dirty="0"/>
            </a:br>
            <a:r>
              <a:rPr lang="ru-RU" sz="2700" dirty="0"/>
              <a:t/>
            </a:r>
            <a:br>
              <a:rPr lang="ru-RU" sz="2700" dirty="0"/>
            </a:br>
            <a:endParaRPr lang="ru-RU" sz="27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1916832"/>
            <a:ext cx="583264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chemeClr val="accent2">
                    <a:lumMod val="50000"/>
                  </a:schemeClr>
                </a:solidFill>
              </a:rPr>
              <a:t>УЧАСТНИКИ ПРОЕКТА: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Дети, родители, воспитатель</a:t>
            </a:r>
          </a:p>
          <a:p>
            <a:pPr algn="ctr"/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  <a:t>ЗНАЧИМОСТЬ ПРОЕКТА ДЛЯ ЕГО УЧАСТНИКОВ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ДЕТИ - </a:t>
            </a:r>
            <a:r>
              <a:rPr lang="ru-RU" dirty="0"/>
              <a:t>получают и закрепляют на практике </a:t>
            </a:r>
            <a:r>
              <a:rPr lang="ru-RU" dirty="0" smtClean="0"/>
              <a:t> знания цветовой гаммы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ВОСПИТАТЕЛЬ - </a:t>
            </a:r>
            <a:r>
              <a:rPr lang="ru-RU" dirty="0"/>
              <a:t>продолжение освоения метода проектирования – метод организации насыщенной детской деятельности, который дает возможность расширять образовательное пространство, придать ему новые формы, эффективно развивать творческое и познавательное мышление </a:t>
            </a:r>
            <a:r>
              <a:rPr lang="ru-RU" dirty="0" smtClean="0"/>
              <a:t>дошкольников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РОДИТЕЛИ - </a:t>
            </a:r>
            <a:r>
              <a:rPr lang="ru-RU" dirty="0"/>
              <a:t>расширяют возможности сотрудничества со своими детьми, подготавливают материал для обучения своих детей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26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26" t="707" r="-18626" b="-707"/>
          <a:stretch/>
        </p:blipFill>
        <p:spPr bwMode="auto">
          <a:xfrm>
            <a:off x="539552" y="260648"/>
            <a:ext cx="2000220" cy="216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747907"/>
            <a:ext cx="2808312" cy="210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869160"/>
            <a:ext cx="249627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6852" y="3645024"/>
            <a:ext cx="3600000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9392" y="2967335"/>
            <a:ext cx="90252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КАЖДЫЙ ОХОТНИК ЖЕЛАЕТ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413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316547"/>
            <a:ext cx="3024336" cy="226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8027" y="1628800"/>
            <a:ext cx="8117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ЗНАТЬ ГДЕ СИДИТ ФАЗАН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964400" y="-14973300"/>
            <a:ext cx="3600000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964400" y="-14973300"/>
            <a:ext cx="3600000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439813"/>
            <a:ext cx="3600000" cy="2289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8331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5454" y="2060848"/>
            <a:ext cx="5088565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92808" y="692696"/>
            <a:ext cx="4661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НАША РАДУГА</a:t>
            </a:r>
            <a:endParaRPr lang="ru-RU" sz="5400" b="1" i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3999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226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ПРОЕКТ НА 2015 УЧ.ГОД</vt:lpstr>
      <vt:lpstr>Презентация PowerPoint</vt:lpstr>
      <vt:lpstr>КРАТКОСРОЧНЫЙ ПРОЕКТ «РАЗНОЦВЕТНАЯ НЕДЕЛЯ» Срок проекта с 16.11 по 25.11</vt:lpstr>
      <vt:lpstr> Предполагаемый результат проекта: Дети правильно различают и называют цвета.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ПРОЕКТЫ НА 2015 УЧ.ГОД</dc:title>
  <dc:creator>Светланка</dc:creator>
  <cp:lastModifiedBy>Пользователь</cp:lastModifiedBy>
  <cp:revision>15</cp:revision>
  <cp:lastPrinted>2015-12-05T23:27:20Z</cp:lastPrinted>
  <dcterms:created xsi:type="dcterms:W3CDTF">2015-11-03T23:26:16Z</dcterms:created>
  <dcterms:modified xsi:type="dcterms:W3CDTF">2018-02-07T10:17:59Z</dcterms:modified>
</cp:coreProperties>
</file>