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28" r:id="rId2"/>
    <p:sldMasterId id="2147483816" r:id="rId3"/>
    <p:sldMasterId id="2147483804" r:id="rId4"/>
  </p:sldMasterIdLst>
  <p:notesMasterIdLst>
    <p:notesMasterId r:id="rId29"/>
  </p:notesMasterIdLst>
  <p:handoutMasterIdLst>
    <p:handoutMasterId r:id="rId30"/>
  </p:handoutMasterIdLst>
  <p:sldIdLst>
    <p:sldId id="256" r:id="rId5"/>
    <p:sldId id="262" r:id="rId6"/>
    <p:sldId id="258" r:id="rId7"/>
    <p:sldId id="259" r:id="rId8"/>
    <p:sldId id="260" r:id="rId9"/>
    <p:sldId id="263" r:id="rId10"/>
    <p:sldId id="261" r:id="rId11"/>
    <p:sldId id="265" r:id="rId12"/>
    <p:sldId id="274" r:id="rId13"/>
    <p:sldId id="275" r:id="rId14"/>
    <p:sldId id="276" r:id="rId15"/>
    <p:sldId id="286" r:id="rId16"/>
    <p:sldId id="287" r:id="rId17"/>
    <p:sldId id="277" r:id="rId18"/>
    <p:sldId id="282" r:id="rId19"/>
    <p:sldId id="278" r:id="rId20"/>
    <p:sldId id="285" r:id="rId21"/>
    <p:sldId id="279" r:id="rId22"/>
    <p:sldId id="280" r:id="rId23"/>
    <p:sldId id="281" r:id="rId24"/>
    <p:sldId id="283" r:id="rId25"/>
    <p:sldId id="284" r:id="rId26"/>
    <p:sldId id="271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280" autoAdjust="0"/>
    <p:restoredTop sz="94647" autoAdjust="0"/>
  </p:normalViewPr>
  <p:slideViewPr>
    <p:cSldViewPr>
      <p:cViewPr varScale="1">
        <p:scale>
          <a:sx n="40" d="100"/>
          <a:sy n="40" d="100"/>
        </p:scale>
        <p:origin x="56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3077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2BAFF-CAEA-4D0F-806D-7B83603BE435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014A0-892D-4EA7-81C1-F481D4F06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87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9A1B4-D47F-4D90-99EB-E884B31DB95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B0041-336D-4259-9E99-361AC7E802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36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B0041-336D-4259-9E99-361AC7E802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49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81586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868317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8639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46559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8719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81859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516095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065265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75095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7948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924759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384817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516452"/>
      </p:ext>
    </p:extLst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42756"/>
      </p:ext>
    </p:extLst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10095"/>
      </p:ext>
    </p:extLst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260059"/>
      </p:ext>
    </p:extLst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62168"/>
      </p:ext>
    </p:extLst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328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356727"/>
      </p:ext>
    </p:extLst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81685"/>
      </p:ext>
    </p:extLst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14488"/>
      </p:ext>
    </p:extLst>
  </p:cSld>
  <p:clrMapOvr>
    <a:masterClrMapping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296103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354227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605244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82332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013416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23685"/>
      </p:ext>
    </p:extLst>
  </p:cSld>
  <p:clrMapOvr>
    <a:masterClrMapping/>
  </p:clrMapOvr>
  <p:transition spd="slow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5807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7239"/>
      </p:ext>
    </p:extLst>
  </p:cSld>
  <p:clrMapOvr>
    <a:masterClrMapping/>
  </p:clrMapOvr>
  <p:transition spd="slow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94644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66248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972908"/>
      </p:ext>
    </p:extLst>
  </p:cSld>
  <p:clrMapOvr>
    <a:masterClrMapping/>
  </p:clrMapOvr>
  <p:transition spd="slow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20032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82783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9084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2E716D4-AAEC-48B8-BED2-878D8C5B4F83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289C6F-60C5-4478-9997-05EBAA60AF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push dir="u"/>
  </p:transition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1D382-A408-45C9-A365-3D002CF80E3C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2FE93-6289-4EB5-932D-F758104C0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47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1E26A-A1A5-4B9E-A663-4E7AC8ACC69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37A5B-560F-49EA-8CE0-2779B1AA6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05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5390-5F5A-459C-B646-C29D1ABFC9C7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C6247-73D2-42B3-BA5F-6EBB1698CC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19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opix.ru/vector_clipart/deti-i-sport-50-ai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2248273"/>
          </a:xfrm>
        </p:spPr>
        <p:txBody>
          <a:bodyPr>
            <a:normAutofit/>
          </a:bodyPr>
          <a:lstStyle/>
          <a:p>
            <a:r>
              <a:rPr lang="ru-RU" sz="2800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ГРУППА «СВЕТЛЯЧКИ» ПРЕДСТАВЛЯЕТ ПРОЕКТ</a:t>
            </a:r>
          </a:p>
          <a:p>
            <a:r>
              <a:rPr lang="ru-RU" sz="2800" b="1" dirty="0">
                <a:ln w="18000">
                  <a:solidFill>
                    <a:srgbClr val="92D05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«Я РАСТУ ЗДОРОВЫМ»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060432" cy="2376264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n>
                  <a:solidFill>
                    <a:schemeClr val="accent6"/>
                  </a:solidFill>
                </a:ln>
                <a:effectLst/>
              </a:rPr>
              <a:t>ГБОУ «ДЕТСКИЙ САД КОМБИНИРОВАННОГО  ВИДА №1540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39552" y="4679678"/>
            <a:ext cx="3744416" cy="572515"/>
          </a:xfrm>
          <a:prstGeom prst="flowChartProcess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Составила и провела</a:t>
            </a:r>
          </a:p>
          <a:p>
            <a:pPr algn="ctr"/>
            <a:r>
              <a:rPr lang="ru-RU" dirty="0"/>
              <a:t>Симонова Н.В.</a:t>
            </a:r>
          </a:p>
        </p:txBody>
      </p:sp>
      <p:pic>
        <p:nvPicPr>
          <p:cNvPr id="1026" name="Picture 2" descr="http://nopix.ru/wp-content/uploads/2011/12/B07-AI-037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964111"/>
            <a:ext cx="2952328" cy="20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151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Тема: «Война с микробами»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417638"/>
            <a:ext cx="4587519" cy="34406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5576" y="5185621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Образовательная деятельность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«Лук от семи недуг»</a:t>
            </a:r>
          </a:p>
        </p:txBody>
      </p:sp>
    </p:spTree>
    <p:extLst>
      <p:ext uri="{BB962C8B-B14F-4D97-AF65-F5344CB8AC3E}">
        <p14:creationId xmlns:p14="http://schemas.microsoft.com/office/powerpoint/2010/main" val="142390522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Досуг «Будь здоров!»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4032448" cy="3914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792" y="2708920"/>
            <a:ext cx="4268369" cy="30078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3481952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Тема: «Витамины»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340768"/>
            <a:ext cx="6240033" cy="39097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87624" y="587727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Продуктивная деятельность     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ОО  «Художественно-эстетическое развитие»</a:t>
            </a:r>
          </a:p>
        </p:txBody>
      </p:sp>
    </p:spTree>
    <p:extLst>
      <p:ext uri="{BB962C8B-B14F-4D97-AF65-F5344CB8AC3E}">
        <p14:creationId xmlns:p14="http://schemas.microsoft.com/office/powerpoint/2010/main" val="350085054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Тема: «Наши помощники»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(органы чувств)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844824"/>
            <a:ext cx="5264472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2126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Тема: «Береги зубы смолоду»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08250"/>
            <a:ext cx="5458553" cy="409391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162048"/>
            <a:ext cx="4716016" cy="26571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6163876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Образовательная деятельность, игровая деятельность детей</a:t>
            </a:r>
          </a:p>
        </p:txBody>
      </p:sp>
    </p:spTree>
    <p:extLst>
      <p:ext uri="{BB962C8B-B14F-4D97-AF65-F5344CB8AC3E}">
        <p14:creationId xmlns:p14="http://schemas.microsoft.com/office/powerpoint/2010/main" val="793648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Тема: «Моя безопасность»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12776"/>
            <a:ext cx="6034617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974368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Досуг «Секреты здоровья»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412776"/>
            <a:ext cx="6034617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0867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Игровая деятельность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412776"/>
            <a:ext cx="2550076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1093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Использование здоровье сохраняющих технологий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635105"/>
            <a:ext cx="3980260" cy="2985195"/>
          </a:xfrm>
        </p:spPr>
      </p:pic>
      <p:sp>
        <p:nvSpPr>
          <p:cNvPr id="4" name="TextBox 3"/>
          <p:cNvSpPr txBox="1"/>
          <p:nvPr/>
        </p:nvSpPr>
        <p:spPr>
          <a:xfrm>
            <a:off x="1259632" y="591414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Оздоровительные гимнастики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137" y="1052736"/>
            <a:ext cx="4187957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95" y="908720"/>
            <a:ext cx="4540952" cy="255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966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76" y="2835643"/>
            <a:ext cx="3671463" cy="2753597"/>
          </a:xfrm>
        </p:spPr>
      </p:pic>
      <p:sp>
        <p:nvSpPr>
          <p:cNvPr id="4" name="TextBox 3"/>
          <p:cNvSpPr txBox="1"/>
          <p:nvPr/>
        </p:nvSpPr>
        <p:spPr>
          <a:xfrm>
            <a:off x="1335529" y="5589240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Прогулка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32656"/>
            <a:ext cx="4032448" cy="22682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980728"/>
            <a:ext cx="3294366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56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887" y="410059"/>
            <a:ext cx="7230866" cy="591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43125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407" y="840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Взаимодействие с родителями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4149660" cy="3112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5637974"/>
            <a:ext cx="7247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Семейный проект  «Я расту здоровым!»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9269" y="2564904"/>
            <a:ext cx="3779912" cy="2834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1761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47" y="404664"/>
            <a:ext cx="3816424" cy="28623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09628"/>
            <a:ext cx="3984443" cy="29883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914" y="3776644"/>
            <a:ext cx="4355975" cy="24542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283A98E-065D-47EF-9BB4-C88FCF0C3B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992" y="188348"/>
            <a:ext cx="4535817" cy="332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00839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36" y="470111"/>
            <a:ext cx="4303819" cy="2424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94058"/>
            <a:ext cx="4200171" cy="23665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799" y="476672"/>
            <a:ext cx="3835704" cy="21611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983" y="3054782"/>
            <a:ext cx="3860280" cy="3245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9034895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Выводы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86100" y="836711"/>
            <a:ext cx="4392488" cy="6021289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200" b="1" dirty="0"/>
              <a:t>В ходе реализации проекта были решены следующие задачи: </a:t>
            </a:r>
            <a:endParaRPr lang="ru-RU" sz="2000" b="1" dirty="0"/>
          </a:p>
          <a:p>
            <a:pPr lvl="0"/>
            <a:r>
              <a:rPr lang="ru-RU" sz="2600" b="1" dirty="0"/>
              <a:t>Укрепление здоровья детей;</a:t>
            </a:r>
          </a:p>
          <a:p>
            <a:pPr lvl="0"/>
            <a:r>
              <a:rPr lang="ru-RU" sz="2600" b="1" dirty="0"/>
              <a:t>Формирование культурно-гигиенических навыков у детей;</a:t>
            </a:r>
          </a:p>
          <a:p>
            <a:pPr lvl="0"/>
            <a:r>
              <a:rPr lang="ru-RU" sz="2600" b="1" dirty="0"/>
              <a:t>Формирование у детей представлений о здоровом образе жизни;</a:t>
            </a:r>
          </a:p>
          <a:p>
            <a:pPr lvl="0"/>
            <a:r>
              <a:rPr lang="ru-RU" sz="2600" b="1" dirty="0"/>
              <a:t>Развитие двигательного опыта у детей;</a:t>
            </a:r>
          </a:p>
          <a:p>
            <a:pPr lvl="0"/>
            <a:r>
              <a:rPr lang="ru-RU" sz="2600" b="1" dirty="0"/>
              <a:t>Развитие познавательных интересов у детей;</a:t>
            </a:r>
            <a:endParaRPr lang="en-US" sz="2600" b="1" dirty="0"/>
          </a:p>
          <a:p>
            <a:pPr lvl="0"/>
            <a:r>
              <a:rPr lang="ru-RU" sz="2600" b="1" dirty="0"/>
              <a:t>Формирование у детей разносторонних знаний о своем здоровье.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DF962D-BFD1-4588-B914-8811C41CE0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60432" y="3429000"/>
            <a:ext cx="226368" cy="26971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09166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696" y="620713"/>
            <a:ext cx="8032833" cy="4525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1143000"/>
          </a:xfrm>
        </p:spPr>
        <p:txBody>
          <a:bodyPr/>
          <a:lstStyle/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371091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docs.google.com/?url=http%3A%2F%2Fnsportal.ru%2Fsites%2Fdefault%2Ffiles%2F2012%2F11%2Fzdorove.ppt&amp;docid=46a694514855836b56c61df81336e255&amp;a=bi&amp;pagenumber=5&amp;w=5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docs.google.com/?url=http%3A%2F%2Fnsportal.ru%2Fsites%2Fdefault%2Ffiles%2F2012%2F11%2Fzdorove.ppt&amp;docid=46a694514855836b56c61df81336e255&amp;a=bi&amp;pagenumber=5&amp;w=523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6849" y="310238"/>
            <a:ext cx="8360097" cy="63339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Задачи проекта:</a:t>
            </a:r>
          </a:p>
          <a:p>
            <a:r>
              <a:rPr lang="ru-RU" i="1" dirty="0"/>
              <a:t>-удовлетворение </a:t>
            </a:r>
            <a:r>
              <a:rPr lang="ru-RU" dirty="0"/>
              <a:t>природной потребности детей в движении;</a:t>
            </a:r>
          </a:p>
          <a:p>
            <a:endParaRPr lang="ru-RU" dirty="0"/>
          </a:p>
          <a:p>
            <a:r>
              <a:rPr lang="ru-RU" dirty="0"/>
              <a:t>-формирование разумного отношения к своему здоровью;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-активизация познавательных интересов.</a:t>
            </a:r>
          </a:p>
          <a:p>
            <a:r>
              <a:rPr lang="ru-RU" dirty="0"/>
              <a:t> 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 проекта</a:t>
            </a:r>
            <a:r>
              <a:rPr lang="ru-RU" sz="2800" dirty="0">
                <a:solidFill>
                  <a:srgbClr val="00B050"/>
                </a:solidFill>
              </a:rPr>
              <a:t>:</a:t>
            </a:r>
            <a:r>
              <a:rPr lang="ru-RU" sz="2000" dirty="0">
                <a:solidFill>
                  <a:srgbClr val="00B050"/>
                </a:solidFill>
              </a:rPr>
              <a:t> </a:t>
            </a:r>
            <a:r>
              <a:rPr lang="ru-RU" sz="2000" dirty="0"/>
              <a:t>Через проектную деятельность развивать</a:t>
            </a:r>
          </a:p>
          <a:p>
            <a:endParaRPr lang="ru-RU" sz="2000" dirty="0"/>
          </a:p>
          <a:p>
            <a:r>
              <a:rPr lang="ru-RU" sz="2000" dirty="0"/>
              <a:t> умение сохранять и укреплять свое здоровье.</a:t>
            </a:r>
          </a:p>
          <a:p>
            <a:r>
              <a:rPr lang="ru-RU" sz="2000" dirty="0"/>
              <a:t> </a:t>
            </a:r>
          </a:p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Продолжительность проекта</a:t>
            </a:r>
            <a:r>
              <a:rPr lang="ru-RU" dirty="0">
                <a:solidFill>
                  <a:srgbClr val="00B050"/>
                </a:solidFill>
              </a:rPr>
              <a:t>:</a:t>
            </a:r>
            <a:r>
              <a:rPr lang="ru-RU" dirty="0"/>
              <a:t> долгосрочный (8 месяцев)</a:t>
            </a:r>
          </a:p>
          <a:p>
            <a:endParaRPr lang="ru-RU" dirty="0"/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Предполагаемые результаты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r>
              <a:rPr lang="ru-RU" dirty="0"/>
              <a:t>Формирование разносторонних знаний о своем здоровье</a:t>
            </a:r>
          </a:p>
        </p:txBody>
      </p:sp>
      <p:pic>
        <p:nvPicPr>
          <p:cNvPr id="7" name="Рисунок 6" descr="0_159f3_2b920bb2_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4797152"/>
            <a:ext cx="1712802" cy="171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26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62645" y="188640"/>
            <a:ext cx="4176464" cy="936104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Предварительная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07504" y="1484784"/>
            <a:ext cx="4320480" cy="417646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/>
              <a:t>Ознакомительная консультация с родителями о проекте. </a:t>
            </a:r>
          </a:p>
          <a:p>
            <a:pPr marL="45720" indent="0">
              <a:buNone/>
            </a:pPr>
            <a:r>
              <a:rPr lang="ru-RU" sz="2400" dirty="0"/>
              <a:t>Выставки книг: спорт, здоровый образ жизни</a:t>
            </a:r>
          </a:p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dirty="0"/>
              <a:t>Папка – раскладушка «ЗОЖ семьи»</a:t>
            </a:r>
          </a:p>
          <a:p>
            <a:pPr marL="45720" indent="0">
              <a:buNone/>
            </a:pPr>
            <a:r>
              <a:rPr lang="ru-RU" sz="2400" dirty="0"/>
              <a:t>Папка – передвижка «Советы родителям по укреплению здоровья детей»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 rot="10800000" flipV="1">
            <a:off x="4283968" y="5085184"/>
            <a:ext cx="4320480" cy="836712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часть: реализация проекта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436096" y="1196752"/>
            <a:ext cx="3707904" cy="3816424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ru-RU" sz="2400" dirty="0"/>
          </a:p>
          <a:p>
            <a:pPr marL="45720" indent="0">
              <a:buNone/>
            </a:pPr>
            <a:r>
              <a:rPr lang="ru-RU" sz="2400" dirty="0"/>
              <a:t>Подбор методической, справочной,                    энциклопедической и художественной литературы по выбранной тематике проекта. </a:t>
            </a:r>
          </a:p>
          <a:p>
            <a:pPr marL="45720" indent="0">
              <a:buNone/>
            </a:pPr>
            <a:endParaRPr lang="ru-RU" sz="2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67944" y="116632"/>
            <a:ext cx="4320480" cy="1628800"/>
          </a:xfrm>
          <a:effectLst/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Теоретическая часть проекта:</a:t>
            </a:r>
            <a:b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8" name="Рисунок 7" descr="12557816876323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132856"/>
            <a:ext cx="2036193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520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5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59fe_5b460913_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1" y="1761132"/>
            <a:ext cx="2015777" cy="222797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7853"/>
            <a:ext cx="7934470" cy="528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"/>
          <p:cNvSpPr txBox="1"/>
          <p:nvPr/>
        </p:nvSpPr>
        <p:spPr>
          <a:xfrm>
            <a:off x="106362" y="260648"/>
            <a:ext cx="89296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Чтобы </a:t>
            </a:r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сохранить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 здоровый образ жизни нужно укреплять своё здоровье!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Хорошее здоровье - основа долгой, счастливой и полноценной жизни.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981479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" y="104084"/>
            <a:ext cx="8532440" cy="7078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технологии, применяемые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в </a:t>
            </a:r>
          </a:p>
          <a:p>
            <a:pPr lvl="2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  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детском саду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3" descr="http://150zarasavdeevo.edusite.ru/images/images"/>
          <p:cNvSpPr>
            <a:spLocks noChangeAspect="1" noChangeArrowheads="1"/>
          </p:cNvSpPr>
          <p:nvPr/>
        </p:nvSpPr>
        <p:spPr bwMode="auto">
          <a:xfrm>
            <a:off x="38100" y="-381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36095" y="1688778"/>
            <a:ext cx="3707904" cy="506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2244" y="711971"/>
            <a:ext cx="460782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Соблюдение норм СанПиН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4880" y="3832829"/>
            <a:ext cx="4607829" cy="44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Прогулка на свежем воздухе с включением подвижных игр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2244" y="2276872"/>
            <a:ext cx="460782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мелкой моторики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2243" y="1292736"/>
            <a:ext cx="460782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Организация достаточной не </a:t>
            </a:r>
            <a:r>
              <a:rPr lang="ru-RU" dirty="0" err="1"/>
              <a:t>травмоопасной</a:t>
            </a:r>
            <a:r>
              <a:rPr lang="ru-RU" dirty="0"/>
              <a:t> двигательной активности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0842" y="2852936"/>
            <a:ext cx="460782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Построение образовательного  процесса с учётом индивидуальных особенностей здоровья ребёнка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1258" y="4365104"/>
            <a:ext cx="4607829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Смена видов деятельности на занятиях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2243" y="4940935"/>
            <a:ext cx="460782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Проведение гимнастики для глаз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1259" y="5521027"/>
            <a:ext cx="460782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мелкой моторики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2243" y="6165304"/>
            <a:ext cx="4607828" cy="538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Проведение утренней гимнастики, физкультурных занятий, динамических пауз</a:t>
            </a:r>
          </a:p>
        </p:txBody>
      </p:sp>
    </p:spTree>
    <p:extLst>
      <p:ext uri="{BB962C8B-B14F-4D97-AF65-F5344CB8AC3E}">
        <p14:creationId xmlns:p14="http://schemas.microsoft.com/office/powerpoint/2010/main" val="307573196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312" y="836712"/>
            <a:ext cx="7031173" cy="3795899"/>
          </a:xfrm>
          <a:prstGeom prst="rect">
            <a:avLst/>
          </a:prstGeom>
        </p:spPr>
      </p:pic>
      <p:pic>
        <p:nvPicPr>
          <p:cNvPr id="5" name="Рисунок 4" descr="1654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100" y="4653136"/>
            <a:ext cx="2730517" cy="1957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3206" y="353785"/>
            <a:ext cx="1584176" cy="36955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Наш девиз</a:t>
            </a:r>
          </a:p>
        </p:txBody>
      </p:sp>
    </p:spTree>
    <p:extLst>
      <p:ext uri="{BB962C8B-B14F-4D97-AF65-F5344CB8AC3E}">
        <p14:creationId xmlns:p14="http://schemas.microsoft.com/office/powerpoint/2010/main" val="107835510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0358"/>
            <a:ext cx="8200119" cy="631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86187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Тема: «Изучаем свой организм»</a:t>
            </a:r>
          </a:p>
        </p:txBody>
      </p:sp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3998163" cy="2697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1403648" y="5189151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Образовательная деятельность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«Сундучок здоровья»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260" y="1988840"/>
            <a:ext cx="3851920" cy="28889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445360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985</TotalTime>
  <Words>374</Words>
  <Application>Microsoft Office PowerPoint</Application>
  <PresentationFormat>Экран (4:3)</PresentationFormat>
  <Paragraphs>76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Calibri</vt:lpstr>
      <vt:lpstr>Comic Sans MS</vt:lpstr>
      <vt:lpstr>Georgia</vt:lpstr>
      <vt:lpstr>Times New Roman</vt:lpstr>
      <vt:lpstr>Trebuchet MS</vt:lpstr>
      <vt:lpstr>Воздушный поток</vt:lpstr>
      <vt:lpstr>2_Специальное оформление</vt:lpstr>
      <vt:lpstr>1_Специальное оформление</vt:lpstr>
      <vt:lpstr>Специальное оформление</vt:lpstr>
      <vt:lpstr>ГБОУ «ДЕТСКИЙ САД КОМБИНИРОВАННОГО  ВИДА №1540</vt:lpstr>
      <vt:lpstr>Презентация PowerPoint</vt:lpstr>
      <vt:lpstr>Презентация PowerPoint</vt:lpstr>
      <vt:lpstr>Теоретическая часть проекта: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«Изучаем свой организм»</vt:lpstr>
      <vt:lpstr>Тема: «Война с микробами»</vt:lpstr>
      <vt:lpstr>Досуг «Будь здоров!»</vt:lpstr>
      <vt:lpstr>Тема: «Витамины»</vt:lpstr>
      <vt:lpstr>Тема: «Наши помощники»  (органы чувств)</vt:lpstr>
      <vt:lpstr>Тема: «Береги зубы смолоду»</vt:lpstr>
      <vt:lpstr>Тема: «Моя безопасность»</vt:lpstr>
      <vt:lpstr>Досуг «Секреты здоровья»</vt:lpstr>
      <vt:lpstr>Игровая деятельность</vt:lpstr>
      <vt:lpstr>Использование здоровье сохраняющих технологий</vt:lpstr>
      <vt:lpstr>Презентация PowerPoint</vt:lpstr>
      <vt:lpstr>Взаимодействие с родителями</vt:lpstr>
      <vt:lpstr>Презентация PowerPoint</vt:lpstr>
      <vt:lpstr>Презентация PowerPoint</vt:lpstr>
      <vt:lpstr>Выводы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«ДЕТСКИЙ САД КОМБИНИРОВАНОГО  ВИДА №1540</dc:title>
  <dc:creator>USER</dc:creator>
  <cp:lastModifiedBy>Наталья Пользователь</cp:lastModifiedBy>
  <cp:revision>61</cp:revision>
  <dcterms:created xsi:type="dcterms:W3CDTF">2013-04-03T18:11:46Z</dcterms:created>
  <dcterms:modified xsi:type="dcterms:W3CDTF">2018-02-06T05:37:05Z</dcterms:modified>
</cp:coreProperties>
</file>