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60" r:id="rId4"/>
    <p:sldId id="258" r:id="rId5"/>
    <p:sldId id="259" r:id="rId6"/>
    <p:sldId id="263" r:id="rId7"/>
    <p:sldId id="264" r:id="rId8"/>
    <p:sldId id="280" r:id="rId9"/>
    <p:sldId id="265" r:id="rId10"/>
    <p:sldId id="267" r:id="rId11"/>
    <p:sldId id="268" r:id="rId12"/>
    <p:sldId id="266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72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DE38"/>
    <a:srgbClr val="57D3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4DC7E4-73AE-4F2C-A5FE-2B14CE8A99DF}" type="doc">
      <dgm:prSet loTypeId="urn:microsoft.com/office/officeart/2005/8/layout/cycle6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1B1C8DF-B586-412B-9957-4F22469ED9F7}">
      <dgm:prSet phldrT="[Текст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2000" b="1" i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игра</a:t>
          </a:r>
          <a:endParaRPr lang="ru-RU" sz="2000" b="1" i="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90EC4B2-D904-4A77-A3C3-8AE3D9CCD3C9}" type="parTrans" cxnId="{48B06315-558E-4AB4-AEEB-718A9F4D7284}">
      <dgm:prSet/>
      <dgm:spPr/>
      <dgm:t>
        <a:bodyPr/>
        <a:lstStyle/>
        <a:p>
          <a:pPr algn="ctr"/>
          <a:endParaRPr lang="ru-RU"/>
        </a:p>
      </dgm:t>
    </dgm:pt>
    <dgm:pt modelId="{BA4E9832-0E66-45C5-AC61-4288411040A0}" type="sibTrans" cxnId="{48B06315-558E-4AB4-AEEB-718A9F4D7284}">
      <dgm:prSet/>
      <dgm:spPr/>
      <dgm:t>
        <a:bodyPr/>
        <a:lstStyle/>
        <a:p>
          <a:pPr algn="ctr"/>
          <a:endParaRPr lang="ru-RU" dirty="0"/>
        </a:p>
      </dgm:t>
    </dgm:pt>
    <dgm:pt modelId="{5C0FDF36-376E-4CC5-8512-8F4B07F89112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математика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BF4585-FAC3-4F24-A1EE-76A42D17F4FD}" type="parTrans" cxnId="{6A7C9E38-042F-483B-B0BC-D33C8EBB7846}">
      <dgm:prSet/>
      <dgm:spPr/>
      <dgm:t>
        <a:bodyPr/>
        <a:lstStyle/>
        <a:p>
          <a:pPr algn="ctr"/>
          <a:endParaRPr lang="ru-RU"/>
        </a:p>
      </dgm:t>
    </dgm:pt>
    <dgm:pt modelId="{41A7B792-8263-432C-A4B9-410EFD477E74}" type="sibTrans" cxnId="{6A7C9E38-042F-483B-B0BC-D33C8EBB7846}">
      <dgm:prSet/>
      <dgm:spPr/>
      <dgm:t>
        <a:bodyPr/>
        <a:lstStyle/>
        <a:p>
          <a:pPr algn="ctr"/>
          <a:endParaRPr lang="ru-RU" dirty="0"/>
        </a:p>
      </dgm:t>
    </dgm:pt>
    <dgm:pt modelId="{1CA678C4-4248-4BDE-956B-CE3265914692}">
      <dgm:prSet phldrT="[Текст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solidFill>
            <a:schemeClr val="bg1"/>
          </a:solidFill>
        </a:ln>
      </dgm:spPr>
      <dgm:t>
        <a:bodyPr/>
        <a:lstStyle/>
        <a:p>
          <a:pPr algn="ctr"/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наблюдение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82702D2-AEEA-43ED-B3D0-7C65ABB76828}" type="parTrans" cxnId="{AF5446E5-CDC3-4320-A534-3A02405BCFDE}">
      <dgm:prSet/>
      <dgm:spPr/>
      <dgm:t>
        <a:bodyPr/>
        <a:lstStyle/>
        <a:p>
          <a:pPr algn="ctr"/>
          <a:endParaRPr lang="ru-RU"/>
        </a:p>
      </dgm:t>
    </dgm:pt>
    <dgm:pt modelId="{D15C9D96-7EB8-414D-AEA3-79D3C1CD1CD1}" type="sibTrans" cxnId="{AF5446E5-CDC3-4320-A534-3A02405BCFDE}">
      <dgm:prSet/>
      <dgm:spPr/>
      <dgm:t>
        <a:bodyPr/>
        <a:lstStyle/>
        <a:p>
          <a:pPr algn="ctr"/>
          <a:endParaRPr lang="ru-RU" dirty="0"/>
        </a:p>
      </dgm:t>
    </dgm:pt>
    <dgm:pt modelId="{C1BDC78C-8708-4084-BAF6-8EAC041ACE21}">
      <dgm:prSet phldrT="[Текст]"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развитие  речи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CD6193E-A947-4B47-AFC4-9A7E8F524CE5}" type="parTrans" cxnId="{A2C07833-67F8-451F-AE07-C6A6A1BAC03C}">
      <dgm:prSet/>
      <dgm:spPr/>
      <dgm:t>
        <a:bodyPr/>
        <a:lstStyle/>
        <a:p>
          <a:pPr algn="ctr"/>
          <a:endParaRPr lang="ru-RU"/>
        </a:p>
      </dgm:t>
    </dgm:pt>
    <dgm:pt modelId="{4969F71B-E6A5-4CCB-BFB4-B7E6886ACA04}" type="sibTrans" cxnId="{A2C07833-67F8-451F-AE07-C6A6A1BAC03C}">
      <dgm:prSet/>
      <dgm:spPr/>
      <dgm:t>
        <a:bodyPr/>
        <a:lstStyle/>
        <a:p>
          <a:pPr algn="ctr"/>
          <a:endParaRPr lang="ru-RU" dirty="0"/>
        </a:p>
      </dgm:t>
    </dgm:pt>
    <dgm:pt modelId="{DBE0EA61-5F19-41EB-9983-C77247B2C394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>
        <a:ln>
          <a:solidFill>
            <a:schemeClr val="bg1"/>
          </a:solidFill>
        </a:ln>
      </dgm:spPr>
      <dgm:t>
        <a:bodyPr/>
        <a:lstStyle/>
        <a:p>
          <a:pPr algn="ctr"/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труд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6AFC17A-86FD-4058-AB40-1A0426B57151}" type="parTrans" cxnId="{DE34F101-3EEA-47D8-B32D-9BEC95B36976}">
      <dgm:prSet/>
      <dgm:spPr/>
      <dgm:t>
        <a:bodyPr/>
        <a:lstStyle/>
        <a:p>
          <a:pPr algn="ctr"/>
          <a:endParaRPr lang="ru-RU"/>
        </a:p>
      </dgm:t>
    </dgm:pt>
    <dgm:pt modelId="{7C69B39C-F003-4C38-B499-290547673C7D}" type="sibTrans" cxnId="{DE34F101-3EEA-47D8-B32D-9BEC95B36976}">
      <dgm:prSet/>
      <dgm:spPr/>
      <dgm:t>
        <a:bodyPr/>
        <a:lstStyle/>
        <a:p>
          <a:pPr algn="ctr"/>
          <a:endParaRPr lang="ru-RU" dirty="0"/>
        </a:p>
      </dgm:t>
    </dgm:pt>
    <dgm:pt modelId="{B262C433-1C8E-4524-AC62-6D3D40460343}" type="pres">
      <dgm:prSet presAssocID="{2A4DC7E4-73AE-4F2C-A5FE-2B14CE8A99D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FAFC1A-2D40-4A8E-A3D6-568B998010E6}" type="pres">
      <dgm:prSet presAssocID="{31B1C8DF-B586-412B-9957-4F22469ED9F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2CC357-3C60-4E9E-B89F-9DEA5DFD5734}" type="pres">
      <dgm:prSet presAssocID="{31B1C8DF-B586-412B-9957-4F22469ED9F7}" presName="spNode" presStyleCnt="0"/>
      <dgm:spPr/>
    </dgm:pt>
    <dgm:pt modelId="{88796A88-63D4-4237-BC55-6DCCF983E093}" type="pres">
      <dgm:prSet presAssocID="{BA4E9832-0E66-45C5-AC61-4288411040A0}" presName="sibTrans" presStyleLbl="sibTrans1D1" presStyleIdx="0" presStyleCnt="5"/>
      <dgm:spPr/>
      <dgm:t>
        <a:bodyPr/>
        <a:lstStyle/>
        <a:p>
          <a:endParaRPr lang="ru-RU"/>
        </a:p>
      </dgm:t>
    </dgm:pt>
    <dgm:pt modelId="{45F5E50A-FAAB-4B09-988F-4125A8DDD6B3}" type="pres">
      <dgm:prSet presAssocID="{5C0FDF36-376E-4CC5-8512-8F4B07F89112}" presName="node" presStyleLbl="node1" presStyleIdx="1" presStyleCnt="5" custScaleX="1331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E6E878-37F6-4C8D-BF22-0BEEAC980944}" type="pres">
      <dgm:prSet presAssocID="{5C0FDF36-376E-4CC5-8512-8F4B07F89112}" presName="spNode" presStyleCnt="0"/>
      <dgm:spPr/>
    </dgm:pt>
    <dgm:pt modelId="{F752E3F1-7833-411D-811F-715812DD3C07}" type="pres">
      <dgm:prSet presAssocID="{41A7B792-8263-432C-A4B9-410EFD477E74}" presName="sibTrans" presStyleLbl="sibTrans1D1" presStyleIdx="1" presStyleCnt="5"/>
      <dgm:spPr/>
      <dgm:t>
        <a:bodyPr/>
        <a:lstStyle/>
        <a:p>
          <a:endParaRPr lang="ru-RU"/>
        </a:p>
      </dgm:t>
    </dgm:pt>
    <dgm:pt modelId="{F4176352-D825-4A3E-A955-4E852319C174}" type="pres">
      <dgm:prSet presAssocID="{1CA678C4-4248-4BDE-956B-CE3265914692}" presName="node" presStyleLbl="node1" presStyleIdx="2" presStyleCnt="5" custScaleX="1322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288D3A-C922-40C5-9E42-F07F4E584676}" type="pres">
      <dgm:prSet presAssocID="{1CA678C4-4248-4BDE-956B-CE3265914692}" presName="spNode" presStyleCnt="0"/>
      <dgm:spPr/>
    </dgm:pt>
    <dgm:pt modelId="{69470EB9-7752-417B-8EC0-89F786579D25}" type="pres">
      <dgm:prSet presAssocID="{D15C9D96-7EB8-414D-AEA3-79D3C1CD1CD1}" presName="sibTrans" presStyleLbl="sibTrans1D1" presStyleIdx="2" presStyleCnt="5"/>
      <dgm:spPr/>
      <dgm:t>
        <a:bodyPr/>
        <a:lstStyle/>
        <a:p>
          <a:endParaRPr lang="ru-RU"/>
        </a:p>
      </dgm:t>
    </dgm:pt>
    <dgm:pt modelId="{31335ED0-F1FD-4598-9303-136ABCD2E65B}" type="pres">
      <dgm:prSet presAssocID="{C1BDC78C-8708-4084-BAF6-8EAC041ACE21}" presName="node" presStyleLbl="node1" presStyleIdx="3" presStyleCnt="5" custScaleX="1187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C8363F-0F10-4ECD-B194-AAAA38D61BDB}" type="pres">
      <dgm:prSet presAssocID="{C1BDC78C-8708-4084-BAF6-8EAC041ACE21}" presName="spNode" presStyleCnt="0"/>
      <dgm:spPr/>
    </dgm:pt>
    <dgm:pt modelId="{259FC5AE-18F1-44EF-B38F-266234CB5AEA}" type="pres">
      <dgm:prSet presAssocID="{4969F71B-E6A5-4CCB-BFB4-B7E6886ACA04}" presName="sibTrans" presStyleLbl="sibTrans1D1" presStyleIdx="3" presStyleCnt="5"/>
      <dgm:spPr/>
      <dgm:t>
        <a:bodyPr/>
        <a:lstStyle/>
        <a:p>
          <a:endParaRPr lang="ru-RU"/>
        </a:p>
      </dgm:t>
    </dgm:pt>
    <dgm:pt modelId="{4DD83B05-F61C-4540-A409-6B1D9929A3E7}" type="pres">
      <dgm:prSet presAssocID="{DBE0EA61-5F19-41EB-9983-C77247B2C394}" presName="node" presStyleLbl="node1" presStyleIdx="4" presStyleCnt="5" custScaleX="1391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B59D5D-4D6C-4284-8212-D681294FDAF3}" type="pres">
      <dgm:prSet presAssocID="{DBE0EA61-5F19-41EB-9983-C77247B2C394}" presName="spNode" presStyleCnt="0"/>
      <dgm:spPr/>
    </dgm:pt>
    <dgm:pt modelId="{A3CCC9E9-450F-4AC3-9E3F-AF0BB94994FD}" type="pres">
      <dgm:prSet presAssocID="{7C69B39C-F003-4C38-B499-290547673C7D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A2C07833-67F8-451F-AE07-C6A6A1BAC03C}" srcId="{2A4DC7E4-73AE-4F2C-A5FE-2B14CE8A99DF}" destId="{C1BDC78C-8708-4084-BAF6-8EAC041ACE21}" srcOrd="3" destOrd="0" parTransId="{3CD6193E-A947-4B47-AFC4-9A7E8F524CE5}" sibTransId="{4969F71B-E6A5-4CCB-BFB4-B7E6886ACA04}"/>
    <dgm:cxn modelId="{48B06315-558E-4AB4-AEEB-718A9F4D7284}" srcId="{2A4DC7E4-73AE-4F2C-A5FE-2B14CE8A99DF}" destId="{31B1C8DF-B586-412B-9957-4F22469ED9F7}" srcOrd="0" destOrd="0" parTransId="{F90EC4B2-D904-4A77-A3C3-8AE3D9CCD3C9}" sibTransId="{BA4E9832-0E66-45C5-AC61-4288411040A0}"/>
    <dgm:cxn modelId="{B17D6C71-09A9-40B5-875E-03245AF9DBC4}" type="presOf" srcId="{DBE0EA61-5F19-41EB-9983-C77247B2C394}" destId="{4DD83B05-F61C-4540-A409-6B1D9929A3E7}" srcOrd="0" destOrd="0" presId="urn:microsoft.com/office/officeart/2005/8/layout/cycle6"/>
    <dgm:cxn modelId="{F6B19F17-FFAF-4EF5-8C4C-5066D8288DA1}" type="presOf" srcId="{4969F71B-E6A5-4CCB-BFB4-B7E6886ACA04}" destId="{259FC5AE-18F1-44EF-B38F-266234CB5AEA}" srcOrd="0" destOrd="0" presId="urn:microsoft.com/office/officeart/2005/8/layout/cycle6"/>
    <dgm:cxn modelId="{505771AB-3C87-4880-9AB3-A146485EC353}" type="presOf" srcId="{5C0FDF36-376E-4CC5-8512-8F4B07F89112}" destId="{45F5E50A-FAAB-4B09-988F-4125A8DDD6B3}" srcOrd="0" destOrd="0" presId="urn:microsoft.com/office/officeart/2005/8/layout/cycle6"/>
    <dgm:cxn modelId="{E89422DB-6099-4C74-BB68-C6C920D93F53}" type="presOf" srcId="{41A7B792-8263-432C-A4B9-410EFD477E74}" destId="{F752E3F1-7833-411D-811F-715812DD3C07}" srcOrd="0" destOrd="0" presId="urn:microsoft.com/office/officeart/2005/8/layout/cycle6"/>
    <dgm:cxn modelId="{DE34F101-3EEA-47D8-B32D-9BEC95B36976}" srcId="{2A4DC7E4-73AE-4F2C-A5FE-2B14CE8A99DF}" destId="{DBE0EA61-5F19-41EB-9983-C77247B2C394}" srcOrd="4" destOrd="0" parTransId="{F6AFC17A-86FD-4058-AB40-1A0426B57151}" sibTransId="{7C69B39C-F003-4C38-B499-290547673C7D}"/>
    <dgm:cxn modelId="{D08A28CB-A6F8-46F6-9724-36C944FC0A17}" type="presOf" srcId="{7C69B39C-F003-4C38-B499-290547673C7D}" destId="{A3CCC9E9-450F-4AC3-9E3F-AF0BB94994FD}" srcOrd="0" destOrd="0" presId="urn:microsoft.com/office/officeart/2005/8/layout/cycle6"/>
    <dgm:cxn modelId="{161818B8-0947-4A64-BD7F-0346A5144052}" type="presOf" srcId="{31B1C8DF-B586-412B-9957-4F22469ED9F7}" destId="{7DFAFC1A-2D40-4A8E-A3D6-568B998010E6}" srcOrd="0" destOrd="0" presId="urn:microsoft.com/office/officeart/2005/8/layout/cycle6"/>
    <dgm:cxn modelId="{E07B105C-5B87-40DC-90D2-FD4505E2BFAD}" type="presOf" srcId="{D15C9D96-7EB8-414D-AEA3-79D3C1CD1CD1}" destId="{69470EB9-7752-417B-8EC0-89F786579D25}" srcOrd="0" destOrd="0" presId="urn:microsoft.com/office/officeart/2005/8/layout/cycle6"/>
    <dgm:cxn modelId="{50EB7077-57FE-48DB-AC94-D72AF02CEBAD}" type="presOf" srcId="{2A4DC7E4-73AE-4F2C-A5FE-2B14CE8A99DF}" destId="{B262C433-1C8E-4524-AC62-6D3D40460343}" srcOrd="0" destOrd="0" presId="urn:microsoft.com/office/officeart/2005/8/layout/cycle6"/>
    <dgm:cxn modelId="{2FD688AC-4068-44B5-95DC-222762BB5AA2}" type="presOf" srcId="{C1BDC78C-8708-4084-BAF6-8EAC041ACE21}" destId="{31335ED0-F1FD-4598-9303-136ABCD2E65B}" srcOrd="0" destOrd="0" presId="urn:microsoft.com/office/officeart/2005/8/layout/cycle6"/>
    <dgm:cxn modelId="{24BAE17F-0D41-4D6A-AFA1-5F75F47875A0}" type="presOf" srcId="{1CA678C4-4248-4BDE-956B-CE3265914692}" destId="{F4176352-D825-4A3E-A955-4E852319C174}" srcOrd="0" destOrd="0" presId="urn:microsoft.com/office/officeart/2005/8/layout/cycle6"/>
    <dgm:cxn modelId="{6A7C9E38-042F-483B-B0BC-D33C8EBB7846}" srcId="{2A4DC7E4-73AE-4F2C-A5FE-2B14CE8A99DF}" destId="{5C0FDF36-376E-4CC5-8512-8F4B07F89112}" srcOrd="1" destOrd="0" parTransId="{25BF4585-FAC3-4F24-A1EE-76A42D17F4FD}" sibTransId="{41A7B792-8263-432C-A4B9-410EFD477E74}"/>
    <dgm:cxn modelId="{AF5446E5-CDC3-4320-A534-3A02405BCFDE}" srcId="{2A4DC7E4-73AE-4F2C-A5FE-2B14CE8A99DF}" destId="{1CA678C4-4248-4BDE-956B-CE3265914692}" srcOrd="2" destOrd="0" parTransId="{982702D2-AEEA-43ED-B3D0-7C65ABB76828}" sibTransId="{D15C9D96-7EB8-414D-AEA3-79D3C1CD1CD1}"/>
    <dgm:cxn modelId="{F2176CA5-54F0-4D1B-B789-2D107BF78758}" type="presOf" srcId="{BA4E9832-0E66-45C5-AC61-4288411040A0}" destId="{88796A88-63D4-4237-BC55-6DCCF983E093}" srcOrd="0" destOrd="0" presId="urn:microsoft.com/office/officeart/2005/8/layout/cycle6"/>
    <dgm:cxn modelId="{7DA7624C-831D-4686-B5A2-B1C173C302B3}" type="presParOf" srcId="{B262C433-1C8E-4524-AC62-6D3D40460343}" destId="{7DFAFC1A-2D40-4A8E-A3D6-568B998010E6}" srcOrd="0" destOrd="0" presId="urn:microsoft.com/office/officeart/2005/8/layout/cycle6"/>
    <dgm:cxn modelId="{526112C1-4062-4970-86AA-919E0844EBDF}" type="presParOf" srcId="{B262C433-1C8E-4524-AC62-6D3D40460343}" destId="{B32CC357-3C60-4E9E-B89F-9DEA5DFD5734}" srcOrd="1" destOrd="0" presId="urn:microsoft.com/office/officeart/2005/8/layout/cycle6"/>
    <dgm:cxn modelId="{CB266FF5-DD4D-4F10-9E51-1F77C29BBFBA}" type="presParOf" srcId="{B262C433-1C8E-4524-AC62-6D3D40460343}" destId="{88796A88-63D4-4237-BC55-6DCCF983E093}" srcOrd="2" destOrd="0" presId="urn:microsoft.com/office/officeart/2005/8/layout/cycle6"/>
    <dgm:cxn modelId="{BEDC0B13-3EAE-412F-AA4D-11BBBCD1A779}" type="presParOf" srcId="{B262C433-1C8E-4524-AC62-6D3D40460343}" destId="{45F5E50A-FAAB-4B09-988F-4125A8DDD6B3}" srcOrd="3" destOrd="0" presId="urn:microsoft.com/office/officeart/2005/8/layout/cycle6"/>
    <dgm:cxn modelId="{D5B5690C-6B28-4E56-A79C-669027233C29}" type="presParOf" srcId="{B262C433-1C8E-4524-AC62-6D3D40460343}" destId="{16E6E878-37F6-4C8D-BF22-0BEEAC980944}" srcOrd="4" destOrd="0" presId="urn:microsoft.com/office/officeart/2005/8/layout/cycle6"/>
    <dgm:cxn modelId="{B3783C46-4F33-4A8E-B053-A1173549EA26}" type="presParOf" srcId="{B262C433-1C8E-4524-AC62-6D3D40460343}" destId="{F752E3F1-7833-411D-811F-715812DD3C07}" srcOrd="5" destOrd="0" presId="urn:microsoft.com/office/officeart/2005/8/layout/cycle6"/>
    <dgm:cxn modelId="{85C72178-E338-4B24-8C7C-01721086DA24}" type="presParOf" srcId="{B262C433-1C8E-4524-AC62-6D3D40460343}" destId="{F4176352-D825-4A3E-A955-4E852319C174}" srcOrd="6" destOrd="0" presId="urn:microsoft.com/office/officeart/2005/8/layout/cycle6"/>
    <dgm:cxn modelId="{0D214C92-636C-4874-8847-7388DB21DD08}" type="presParOf" srcId="{B262C433-1C8E-4524-AC62-6D3D40460343}" destId="{8C288D3A-C922-40C5-9E42-F07F4E584676}" srcOrd="7" destOrd="0" presId="urn:microsoft.com/office/officeart/2005/8/layout/cycle6"/>
    <dgm:cxn modelId="{9A1004C5-89F5-4A8E-80A0-17A663589BE2}" type="presParOf" srcId="{B262C433-1C8E-4524-AC62-6D3D40460343}" destId="{69470EB9-7752-417B-8EC0-89F786579D25}" srcOrd="8" destOrd="0" presId="urn:microsoft.com/office/officeart/2005/8/layout/cycle6"/>
    <dgm:cxn modelId="{A3031DC0-4A4D-4A78-8985-7D46D66DAB3A}" type="presParOf" srcId="{B262C433-1C8E-4524-AC62-6D3D40460343}" destId="{31335ED0-F1FD-4598-9303-136ABCD2E65B}" srcOrd="9" destOrd="0" presId="urn:microsoft.com/office/officeart/2005/8/layout/cycle6"/>
    <dgm:cxn modelId="{6225B957-F677-4F1C-89C3-A89AAC923FCD}" type="presParOf" srcId="{B262C433-1C8E-4524-AC62-6D3D40460343}" destId="{1CC8363F-0F10-4ECD-B194-AAAA38D61BDB}" srcOrd="10" destOrd="0" presId="urn:microsoft.com/office/officeart/2005/8/layout/cycle6"/>
    <dgm:cxn modelId="{A0FB7127-FADE-4880-88F1-65D33D56B1F8}" type="presParOf" srcId="{B262C433-1C8E-4524-AC62-6D3D40460343}" destId="{259FC5AE-18F1-44EF-B38F-266234CB5AEA}" srcOrd="11" destOrd="0" presId="urn:microsoft.com/office/officeart/2005/8/layout/cycle6"/>
    <dgm:cxn modelId="{0F0ED168-3FC0-4D3A-8E0E-596505308ACE}" type="presParOf" srcId="{B262C433-1C8E-4524-AC62-6D3D40460343}" destId="{4DD83B05-F61C-4540-A409-6B1D9929A3E7}" srcOrd="12" destOrd="0" presId="urn:microsoft.com/office/officeart/2005/8/layout/cycle6"/>
    <dgm:cxn modelId="{E5CF01A0-2838-410E-A59B-FDFAE2ADF21D}" type="presParOf" srcId="{B262C433-1C8E-4524-AC62-6D3D40460343}" destId="{1EB59D5D-4D6C-4284-8212-D681294FDAF3}" srcOrd="13" destOrd="0" presId="urn:microsoft.com/office/officeart/2005/8/layout/cycle6"/>
    <dgm:cxn modelId="{28C5BDBE-074E-4F70-8EC4-B29BCF02D4B0}" type="presParOf" srcId="{B262C433-1C8E-4524-AC62-6D3D40460343}" destId="{A3CCC9E9-450F-4AC3-9E3F-AF0BB94994FD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0C6DA8-41B3-4B9C-B960-8BA59E53A92B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91FF7BD-D983-428E-AC0C-C05062ED8D38}">
      <dgm:prSet phldrT="[Текст]" phldr="1"/>
      <dgm:spPr/>
      <dgm:t>
        <a:bodyPr/>
        <a:lstStyle/>
        <a:p>
          <a:endParaRPr lang="ru-RU" dirty="0"/>
        </a:p>
      </dgm:t>
    </dgm:pt>
    <dgm:pt modelId="{68E7E919-7EB4-4A38-B507-652A134D7110}" type="parTrans" cxnId="{FCD68DC8-9EAC-4D1E-99F7-8D4AA8D57501}">
      <dgm:prSet/>
      <dgm:spPr/>
      <dgm:t>
        <a:bodyPr/>
        <a:lstStyle/>
        <a:p>
          <a:endParaRPr lang="ru-RU"/>
        </a:p>
      </dgm:t>
    </dgm:pt>
    <dgm:pt modelId="{D721E445-4065-412F-8164-68B2D18DB381}" type="sibTrans" cxnId="{FCD68DC8-9EAC-4D1E-99F7-8D4AA8D57501}">
      <dgm:prSet/>
      <dgm:spPr/>
      <dgm:t>
        <a:bodyPr/>
        <a:lstStyle/>
        <a:p>
          <a:endParaRPr lang="ru-RU"/>
        </a:p>
      </dgm:t>
    </dgm:pt>
    <dgm:pt modelId="{2BD98926-E6BF-4861-93AB-31FE58455FB0}">
      <dgm:prSet phldrT="[Текст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Тема должна быть  интересной, в ней необходим элемент неожиданности, необычности. </a:t>
          </a:r>
          <a:r>
            <a:rPr lang="ru-RU" sz="2400" b="0" i="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sz="24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6C82E63-F2C0-4C63-8B28-4889703C3F57}" type="parTrans" cxnId="{2D044EF1-5C55-4DE0-B1B7-EC315F12202D}">
      <dgm:prSet/>
      <dgm:spPr/>
      <dgm:t>
        <a:bodyPr/>
        <a:lstStyle/>
        <a:p>
          <a:endParaRPr lang="ru-RU"/>
        </a:p>
      </dgm:t>
    </dgm:pt>
    <dgm:pt modelId="{8B850130-02E6-4A82-ADC6-5B73192FBE3C}" type="sibTrans" cxnId="{2D044EF1-5C55-4DE0-B1B7-EC315F12202D}">
      <dgm:prSet/>
      <dgm:spPr/>
      <dgm:t>
        <a:bodyPr/>
        <a:lstStyle/>
        <a:p>
          <a:endParaRPr lang="ru-RU"/>
        </a:p>
      </dgm:t>
    </dgm:pt>
    <dgm:pt modelId="{F3926C1D-7E21-4BED-ABE4-3C8D2C890B94}">
      <dgm:prSet phldrT="[Текст]" phldr="1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2000" dirty="0"/>
        </a:p>
      </dgm:t>
    </dgm:pt>
    <dgm:pt modelId="{64693158-DF85-4039-8485-834A5D21BDF2}" type="parTrans" cxnId="{8F4EE5E9-0207-4FD3-A930-E82E7FE48998}">
      <dgm:prSet/>
      <dgm:spPr/>
      <dgm:t>
        <a:bodyPr/>
        <a:lstStyle/>
        <a:p>
          <a:endParaRPr lang="ru-RU"/>
        </a:p>
      </dgm:t>
    </dgm:pt>
    <dgm:pt modelId="{EC486A24-B8F0-43F2-BC06-DBCFD2F72FD7}" type="sibTrans" cxnId="{8F4EE5E9-0207-4FD3-A930-E82E7FE48998}">
      <dgm:prSet/>
      <dgm:spPr/>
      <dgm:t>
        <a:bodyPr/>
        <a:lstStyle/>
        <a:p>
          <a:endParaRPr lang="ru-RU"/>
        </a:p>
      </dgm:t>
    </dgm:pt>
    <dgm:pt modelId="{D0DB8009-EF64-490F-8C33-DD544EBB44D4}">
      <dgm:prSet phldrT="[Текст]" phldr="1"/>
      <dgm:spPr/>
      <dgm:t>
        <a:bodyPr/>
        <a:lstStyle/>
        <a:p>
          <a:endParaRPr lang="ru-RU" dirty="0"/>
        </a:p>
      </dgm:t>
    </dgm:pt>
    <dgm:pt modelId="{9B6231D5-1141-4BB9-9EBC-D26C96ECA0CB}" type="parTrans" cxnId="{5EB9DBE3-0F0F-4151-BA12-33F07E42CE0B}">
      <dgm:prSet/>
      <dgm:spPr/>
      <dgm:t>
        <a:bodyPr/>
        <a:lstStyle/>
        <a:p>
          <a:endParaRPr lang="ru-RU"/>
        </a:p>
      </dgm:t>
    </dgm:pt>
    <dgm:pt modelId="{4721019D-033B-41D6-BBC3-0B957E0D0D40}" type="sibTrans" cxnId="{5EB9DBE3-0F0F-4151-BA12-33F07E42CE0B}">
      <dgm:prSet/>
      <dgm:spPr/>
      <dgm:t>
        <a:bodyPr/>
        <a:lstStyle/>
        <a:p>
          <a:endParaRPr lang="ru-RU"/>
        </a:p>
      </dgm:t>
    </dgm:pt>
    <dgm:pt modelId="{AD36ABFD-DB7A-47FA-93C6-2A9639F16281}">
      <dgm:prSet phldrT="[Текст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400" b="0" i="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Познавательная задача эксперимента должна быть ясно и чётко сформулирована. </a:t>
          </a:r>
          <a:r>
            <a: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sz="2000" dirty="0">
            <a:solidFill>
              <a:srgbClr val="520E4F"/>
            </a:solidFill>
            <a:latin typeface="Times New Roman" pitchFamily="18" charset="0"/>
            <a:cs typeface="Times New Roman" pitchFamily="18" charset="0"/>
          </a:endParaRPr>
        </a:p>
      </dgm:t>
    </dgm:pt>
    <dgm:pt modelId="{5A326974-82AE-489B-A091-0DCE23EA60AA}" type="parTrans" cxnId="{6CECAB13-52E7-4222-81CF-02DF5991E0D5}">
      <dgm:prSet/>
      <dgm:spPr/>
      <dgm:t>
        <a:bodyPr/>
        <a:lstStyle/>
        <a:p>
          <a:endParaRPr lang="ru-RU"/>
        </a:p>
      </dgm:t>
    </dgm:pt>
    <dgm:pt modelId="{64AB1B70-8B88-4420-89BB-C172A17CDC02}" type="sibTrans" cxnId="{6CECAB13-52E7-4222-81CF-02DF5991E0D5}">
      <dgm:prSet/>
      <dgm:spPr/>
      <dgm:t>
        <a:bodyPr/>
        <a:lstStyle/>
        <a:p>
          <a:endParaRPr lang="ru-RU"/>
        </a:p>
      </dgm:t>
    </dgm:pt>
    <dgm:pt modelId="{E4E54018-DF97-4EC3-88FF-C1D84D5A202C}">
      <dgm:prSet phldrT="[Текст]" phldr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endParaRPr lang="ru-RU" sz="1500" dirty="0"/>
        </a:p>
      </dgm:t>
    </dgm:pt>
    <dgm:pt modelId="{3F1870D7-7B0D-4997-9C2C-86973C747157}" type="parTrans" cxnId="{CE8F9CD0-EB91-4D23-AB60-163FDB95FFAD}">
      <dgm:prSet/>
      <dgm:spPr/>
      <dgm:t>
        <a:bodyPr/>
        <a:lstStyle/>
        <a:p>
          <a:endParaRPr lang="ru-RU"/>
        </a:p>
      </dgm:t>
    </dgm:pt>
    <dgm:pt modelId="{F080757C-E866-4F41-9B21-46232C7EA67F}" type="sibTrans" cxnId="{CE8F9CD0-EB91-4D23-AB60-163FDB95FFAD}">
      <dgm:prSet/>
      <dgm:spPr/>
      <dgm:t>
        <a:bodyPr/>
        <a:lstStyle/>
        <a:p>
          <a:endParaRPr lang="ru-RU"/>
        </a:p>
      </dgm:t>
    </dgm:pt>
    <dgm:pt modelId="{1C77BCC4-4817-4570-9B3F-4C4D1C427E74}">
      <dgm:prSet phldrT="[Текст]" phldr="1"/>
      <dgm:spPr/>
      <dgm:t>
        <a:bodyPr/>
        <a:lstStyle/>
        <a:p>
          <a:endParaRPr lang="ru-RU" dirty="0"/>
        </a:p>
      </dgm:t>
    </dgm:pt>
    <dgm:pt modelId="{78D23A70-00FD-4D03-8E64-76AF9DBF23D1}" type="parTrans" cxnId="{53701D70-880B-4700-882E-438A3BCE5798}">
      <dgm:prSet/>
      <dgm:spPr/>
      <dgm:t>
        <a:bodyPr/>
        <a:lstStyle/>
        <a:p>
          <a:endParaRPr lang="ru-RU"/>
        </a:p>
      </dgm:t>
    </dgm:pt>
    <dgm:pt modelId="{329D1500-673F-4F65-A5E1-ABF922B57F69}" type="sibTrans" cxnId="{53701D70-880B-4700-882E-438A3BCE5798}">
      <dgm:prSet/>
      <dgm:spPr/>
      <dgm:t>
        <a:bodyPr/>
        <a:lstStyle/>
        <a:p>
          <a:endParaRPr lang="ru-RU"/>
        </a:p>
      </dgm:t>
    </dgm:pt>
    <dgm:pt modelId="{5E3DD07C-8B70-41EA-A3AC-7CB733D211D1}">
      <dgm:prSet phldrT="[Текст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Задача должна быть выполнима, ее  решение должно принести реальную пользу участникам исследования</a:t>
          </a:r>
          <a:r>
            <a:rPr lang="ru-RU" sz="2400" dirty="0" smtClean="0">
              <a:solidFill>
                <a:srgbClr val="520E4F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24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FA0E688-1329-4200-8493-9F0175A89744}" type="parTrans" cxnId="{A629C4B0-77E1-4A8C-AFAB-CC6CCB0A8279}">
      <dgm:prSet/>
      <dgm:spPr/>
      <dgm:t>
        <a:bodyPr/>
        <a:lstStyle/>
        <a:p>
          <a:endParaRPr lang="ru-RU"/>
        </a:p>
      </dgm:t>
    </dgm:pt>
    <dgm:pt modelId="{6CAF25D0-F2F1-4C74-AE3D-43F1302E2C3F}" type="sibTrans" cxnId="{A629C4B0-77E1-4A8C-AFAB-CC6CCB0A8279}">
      <dgm:prSet/>
      <dgm:spPr/>
      <dgm:t>
        <a:bodyPr/>
        <a:lstStyle/>
        <a:p>
          <a:endParaRPr lang="ru-RU"/>
        </a:p>
      </dgm:t>
    </dgm:pt>
    <dgm:pt modelId="{3A66F07C-A98D-4E96-9B3E-9309C54B97F8}">
      <dgm:prSet phldrT="[Текст]" phldr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endParaRPr lang="ru-RU" sz="1500" dirty="0"/>
        </a:p>
      </dgm:t>
    </dgm:pt>
    <dgm:pt modelId="{9CEBBC9A-E5F7-4214-A750-9C78ED114C1B}" type="parTrans" cxnId="{21BDBB9B-C928-4340-81E5-6218F0C6687C}">
      <dgm:prSet/>
      <dgm:spPr/>
      <dgm:t>
        <a:bodyPr/>
        <a:lstStyle/>
        <a:p>
          <a:endParaRPr lang="ru-RU"/>
        </a:p>
      </dgm:t>
    </dgm:pt>
    <dgm:pt modelId="{6A547E91-772B-434D-83CB-04453BDAF710}" type="sibTrans" cxnId="{21BDBB9B-C928-4340-81E5-6218F0C6687C}">
      <dgm:prSet/>
      <dgm:spPr/>
      <dgm:t>
        <a:bodyPr/>
        <a:lstStyle/>
        <a:p>
          <a:endParaRPr lang="ru-RU"/>
        </a:p>
      </dgm:t>
    </dgm:pt>
    <dgm:pt modelId="{A42D0A72-FD43-4981-92B6-73F5E799C531}" type="pres">
      <dgm:prSet presAssocID="{570C6DA8-41B3-4B9C-B960-8BA59E53A92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893E63-92D5-4AFF-BE6B-B90017FAC5DD}" type="pres">
      <dgm:prSet presAssocID="{A91FF7BD-D983-428E-AC0C-C05062ED8D38}" presName="composite" presStyleCnt="0"/>
      <dgm:spPr/>
    </dgm:pt>
    <dgm:pt modelId="{73F0EDC0-1364-4B86-BC0C-2547FC0AD8AA}" type="pres">
      <dgm:prSet presAssocID="{A91FF7BD-D983-428E-AC0C-C05062ED8D3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5809BD-5C8E-4673-8D83-DFE55C80D801}" type="pres">
      <dgm:prSet presAssocID="{A91FF7BD-D983-428E-AC0C-C05062ED8D3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F14FB7-1133-4D12-BEED-BF530BAD0C95}" type="pres">
      <dgm:prSet presAssocID="{D721E445-4065-412F-8164-68B2D18DB381}" presName="sp" presStyleCnt="0"/>
      <dgm:spPr/>
    </dgm:pt>
    <dgm:pt modelId="{771607B2-B0DE-40D5-A4F3-2F320389662D}" type="pres">
      <dgm:prSet presAssocID="{D0DB8009-EF64-490F-8C33-DD544EBB44D4}" presName="composite" presStyleCnt="0"/>
      <dgm:spPr/>
    </dgm:pt>
    <dgm:pt modelId="{1CA180E2-8D9E-44A8-99C6-A2FF16989158}" type="pres">
      <dgm:prSet presAssocID="{D0DB8009-EF64-490F-8C33-DD544EBB44D4}" presName="parentText" presStyleLbl="alignNode1" presStyleIdx="1" presStyleCnt="3" custScaleY="1162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9FEDC4-001B-4AE7-AC6D-0414CC53B661}" type="pres">
      <dgm:prSet presAssocID="{D0DB8009-EF64-490F-8C33-DD544EBB44D4}" presName="descendantText" presStyleLbl="alignAcc1" presStyleIdx="1" presStyleCnt="3" custScaleY="1449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DAF402-33DA-4291-820E-6228B28734D2}" type="pres">
      <dgm:prSet presAssocID="{4721019D-033B-41D6-BBC3-0B957E0D0D40}" presName="sp" presStyleCnt="0"/>
      <dgm:spPr/>
    </dgm:pt>
    <dgm:pt modelId="{A020D850-106F-45FE-9360-4F5938DE94F8}" type="pres">
      <dgm:prSet presAssocID="{1C77BCC4-4817-4570-9B3F-4C4D1C427E74}" presName="composite" presStyleCnt="0"/>
      <dgm:spPr/>
    </dgm:pt>
    <dgm:pt modelId="{7897D0E1-EFF2-41B4-81A8-1CE5D5E4F0D0}" type="pres">
      <dgm:prSet presAssocID="{1C77BCC4-4817-4570-9B3F-4C4D1C427E7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00C7B-C8CD-4811-B644-A48AB6E40F4E}" type="pres">
      <dgm:prSet presAssocID="{1C77BCC4-4817-4570-9B3F-4C4D1C427E74}" presName="descendantText" presStyleLbl="alignAcc1" presStyleIdx="2" presStyleCnt="3" custScaleY="1375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044EF1-5C55-4DE0-B1B7-EC315F12202D}" srcId="{A91FF7BD-D983-428E-AC0C-C05062ED8D38}" destId="{2BD98926-E6BF-4861-93AB-31FE58455FB0}" srcOrd="0" destOrd="0" parTransId="{66C82E63-F2C0-4C63-8B28-4889703C3F57}" sibTransId="{8B850130-02E6-4A82-ADC6-5B73192FBE3C}"/>
    <dgm:cxn modelId="{AE560537-E8E7-488C-A7C4-7A9094E00BD2}" type="presOf" srcId="{AD36ABFD-DB7A-47FA-93C6-2A9639F16281}" destId="{EC9FEDC4-001B-4AE7-AC6D-0414CC53B661}" srcOrd="0" destOrd="0" presId="urn:microsoft.com/office/officeart/2005/8/layout/chevron2"/>
    <dgm:cxn modelId="{21BDBB9B-C928-4340-81E5-6218F0C6687C}" srcId="{1C77BCC4-4817-4570-9B3F-4C4D1C427E74}" destId="{3A66F07C-A98D-4E96-9B3E-9309C54B97F8}" srcOrd="1" destOrd="0" parTransId="{9CEBBC9A-E5F7-4214-A750-9C78ED114C1B}" sibTransId="{6A547E91-772B-434D-83CB-04453BDAF710}"/>
    <dgm:cxn modelId="{0E003762-5F26-4434-A108-1C39CDF1BD35}" type="presOf" srcId="{F3926C1D-7E21-4BED-ABE4-3C8D2C890B94}" destId="{C95809BD-5C8E-4673-8D83-DFE55C80D801}" srcOrd="0" destOrd="1" presId="urn:microsoft.com/office/officeart/2005/8/layout/chevron2"/>
    <dgm:cxn modelId="{CE8F9CD0-EB91-4D23-AB60-163FDB95FFAD}" srcId="{D0DB8009-EF64-490F-8C33-DD544EBB44D4}" destId="{E4E54018-DF97-4EC3-88FF-C1D84D5A202C}" srcOrd="1" destOrd="0" parTransId="{3F1870D7-7B0D-4997-9C2C-86973C747157}" sibTransId="{F080757C-E866-4F41-9B21-46232C7EA67F}"/>
    <dgm:cxn modelId="{A497D5A6-3F4C-4C65-A0B9-7F4DF8E5C258}" type="presOf" srcId="{A91FF7BD-D983-428E-AC0C-C05062ED8D38}" destId="{73F0EDC0-1364-4B86-BC0C-2547FC0AD8AA}" srcOrd="0" destOrd="0" presId="urn:microsoft.com/office/officeart/2005/8/layout/chevron2"/>
    <dgm:cxn modelId="{53701D70-880B-4700-882E-438A3BCE5798}" srcId="{570C6DA8-41B3-4B9C-B960-8BA59E53A92B}" destId="{1C77BCC4-4817-4570-9B3F-4C4D1C427E74}" srcOrd="2" destOrd="0" parTransId="{78D23A70-00FD-4D03-8E64-76AF9DBF23D1}" sibTransId="{329D1500-673F-4F65-A5E1-ABF922B57F69}"/>
    <dgm:cxn modelId="{AFE3337C-EA4B-40E1-9CDC-2EB21B24E0EA}" type="presOf" srcId="{3A66F07C-A98D-4E96-9B3E-9309C54B97F8}" destId="{7BF00C7B-C8CD-4811-B644-A48AB6E40F4E}" srcOrd="0" destOrd="1" presId="urn:microsoft.com/office/officeart/2005/8/layout/chevron2"/>
    <dgm:cxn modelId="{9E4F2DD2-DB6A-44B9-88FC-186EFEB61927}" type="presOf" srcId="{E4E54018-DF97-4EC3-88FF-C1D84D5A202C}" destId="{EC9FEDC4-001B-4AE7-AC6D-0414CC53B661}" srcOrd="0" destOrd="1" presId="urn:microsoft.com/office/officeart/2005/8/layout/chevron2"/>
    <dgm:cxn modelId="{3170B087-A33C-40D6-B109-F4237FBBE900}" type="presOf" srcId="{5E3DD07C-8B70-41EA-A3AC-7CB733D211D1}" destId="{7BF00C7B-C8CD-4811-B644-A48AB6E40F4E}" srcOrd="0" destOrd="0" presId="urn:microsoft.com/office/officeart/2005/8/layout/chevron2"/>
    <dgm:cxn modelId="{FCD68DC8-9EAC-4D1E-99F7-8D4AA8D57501}" srcId="{570C6DA8-41B3-4B9C-B960-8BA59E53A92B}" destId="{A91FF7BD-D983-428E-AC0C-C05062ED8D38}" srcOrd="0" destOrd="0" parTransId="{68E7E919-7EB4-4A38-B507-652A134D7110}" sibTransId="{D721E445-4065-412F-8164-68B2D18DB381}"/>
    <dgm:cxn modelId="{16A1290C-AB01-4024-8B9D-A3E06D4CE59F}" type="presOf" srcId="{D0DB8009-EF64-490F-8C33-DD544EBB44D4}" destId="{1CA180E2-8D9E-44A8-99C6-A2FF16989158}" srcOrd="0" destOrd="0" presId="urn:microsoft.com/office/officeart/2005/8/layout/chevron2"/>
    <dgm:cxn modelId="{8F4EE5E9-0207-4FD3-A930-E82E7FE48998}" srcId="{A91FF7BD-D983-428E-AC0C-C05062ED8D38}" destId="{F3926C1D-7E21-4BED-ABE4-3C8D2C890B94}" srcOrd="1" destOrd="0" parTransId="{64693158-DF85-4039-8485-834A5D21BDF2}" sibTransId="{EC486A24-B8F0-43F2-BC06-DBCFD2F72FD7}"/>
    <dgm:cxn modelId="{4AE178C5-695B-408D-80C1-C6B2E81DB8ED}" type="presOf" srcId="{1C77BCC4-4817-4570-9B3F-4C4D1C427E74}" destId="{7897D0E1-EFF2-41B4-81A8-1CE5D5E4F0D0}" srcOrd="0" destOrd="0" presId="urn:microsoft.com/office/officeart/2005/8/layout/chevron2"/>
    <dgm:cxn modelId="{90B2B251-392C-48FF-B7C6-8341EED34473}" type="presOf" srcId="{2BD98926-E6BF-4861-93AB-31FE58455FB0}" destId="{C95809BD-5C8E-4673-8D83-DFE55C80D801}" srcOrd="0" destOrd="0" presId="urn:microsoft.com/office/officeart/2005/8/layout/chevron2"/>
    <dgm:cxn modelId="{8580D1EC-0708-4BC9-9A07-2D3C53E8FF8C}" type="presOf" srcId="{570C6DA8-41B3-4B9C-B960-8BA59E53A92B}" destId="{A42D0A72-FD43-4981-92B6-73F5E799C531}" srcOrd="0" destOrd="0" presId="urn:microsoft.com/office/officeart/2005/8/layout/chevron2"/>
    <dgm:cxn modelId="{5EB9DBE3-0F0F-4151-BA12-33F07E42CE0B}" srcId="{570C6DA8-41B3-4B9C-B960-8BA59E53A92B}" destId="{D0DB8009-EF64-490F-8C33-DD544EBB44D4}" srcOrd="1" destOrd="0" parTransId="{9B6231D5-1141-4BB9-9EBC-D26C96ECA0CB}" sibTransId="{4721019D-033B-41D6-BBC3-0B957E0D0D40}"/>
    <dgm:cxn modelId="{A629C4B0-77E1-4A8C-AFAB-CC6CCB0A8279}" srcId="{1C77BCC4-4817-4570-9B3F-4C4D1C427E74}" destId="{5E3DD07C-8B70-41EA-A3AC-7CB733D211D1}" srcOrd="0" destOrd="0" parTransId="{FFA0E688-1329-4200-8493-9F0175A89744}" sibTransId="{6CAF25D0-F2F1-4C74-AE3D-43F1302E2C3F}"/>
    <dgm:cxn modelId="{6CECAB13-52E7-4222-81CF-02DF5991E0D5}" srcId="{D0DB8009-EF64-490F-8C33-DD544EBB44D4}" destId="{AD36ABFD-DB7A-47FA-93C6-2A9639F16281}" srcOrd="0" destOrd="0" parTransId="{5A326974-82AE-489B-A091-0DCE23EA60AA}" sibTransId="{64AB1B70-8B88-4420-89BB-C172A17CDC02}"/>
    <dgm:cxn modelId="{04ED1831-2760-404F-BAB0-C77F72E86F2E}" type="presParOf" srcId="{A42D0A72-FD43-4981-92B6-73F5E799C531}" destId="{9A893E63-92D5-4AFF-BE6B-B90017FAC5DD}" srcOrd="0" destOrd="0" presId="urn:microsoft.com/office/officeart/2005/8/layout/chevron2"/>
    <dgm:cxn modelId="{B7AEFD29-AF08-4F63-8089-975E6512D8E6}" type="presParOf" srcId="{9A893E63-92D5-4AFF-BE6B-B90017FAC5DD}" destId="{73F0EDC0-1364-4B86-BC0C-2547FC0AD8AA}" srcOrd="0" destOrd="0" presId="urn:microsoft.com/office/officeart/2005/8/layout/chevron2"/>
    <dgm:cxn modelId="{D1796C33-5118-4069-A95B-A80227821E30}" type="presParOf" srcId="{9A893E63-92D5-4AFF-BE6B-B90017FAC5DD}" destId="{C95809BD-5C8E-4673-8D83-DFE55C80D801}" srcOrd="1" destOrd="0" presId="urn:microsoft.com/office/officeart/2005/8/layout/chevron2"/>
    <dgm:cxn modelId="{1B996B9B-6757-4E6F-AAF4-EBFA0F80CBFE}" type="presParOf" srcId="{A42D0A72-FD43-4981-92B6-73F5E799C531}" destId="{47F14FB7-1133-4D12-BEED-BF530BAD0C95}" srcOrd="1" destOrd="0" presId="urn:microsoft.com/office/officeart/2005/8/layout/chevron2"/>
    <dgm:cxn modelId="{F61D117F-BC04-49EA-A056-7416042797AF}" type="presParOf" srcId="{A42D0A72-FD43-4981-92B6-73F5E799C531}" destId="{771607B2-B0DE-40D5-A4F3-2F320389662D}" srcOrd="2" destOrd="0" presId="urn:microsoft.com/office/officeart/2005/8/layout/chevron2"/>
    <dgm:cxn modelId="{380B044F-0D81-4CC2-AEA4-F29C170A0986}" type="presParOf" srcId="{771607B2-B0DE-40D5-A4F3-2F320389662D}" destId="{1CA180E2-8D9E-44A8-99C6-A2FF16989158}" srcOrd="0" destOrd="0" presId="urn:microsoft.com/office/officeart/2005/8/layout/chevron2"/>
    <dgm:cxn modelId="{C7D2DA70-5CA4-45AA-9F92-5F84BC825BCA}" type="presParOf" srcId="{771607B2-B0DE-40D5-A4F3-2F320389662D}" destId="{EC9FEDC4-001B-4AE7-AC6D-0414CC53B661}" srcOrd="1" destOrd="0" presId="urn:microsoft.com/office/officeart/2005/8/layout/chevron2"/>
    <dgm:cxn modelId="{80838ED9-9AF5-4052-9D3D-3452382C1B3C}" type="presParOf" srcId="{A42D0A72-FD43-4981-92B6-73F5E799C531}" destId="{B5DAF402-33DA-4291-820E-6228B28734D2}" srcOrd="3" destOrd="0" presId="urn:microsoft.com/office/officeart/2005/8/layout/chevron2"/>
    <dgm:cxn modelId="{DCBC1429-DA1F-4E0F-86A5-7A8A45E7204F}" type="presParOf" srcId="{A42D0A72-FD43-4981-92B6-73F5E799C531}" destId="{A020D850-106F-45FE-9360-4F5938DE94F8}" srcOrd="4" destOrd="0" presId="urn:microsoft.com/office/officeart/2005/8/layout/chevron2"/>
    <dgm:cxn modelId="{20EA8894-6387-4149-A5A8-059F47D99CD0}" type="presParOf" srcId="{A020D850-106F-45FE-9360-4F5938DE94F8}" destId="{7897D0E1-EFF2-41B4-81A8-1CE5D5E4F0D0}" srcOrd="0" destOrd="0" presId="urn:microsoft.com/office/officeart/2005/8/layout/chevron2"/>
    <dgm:cxn modelId="{1CE6BD8D-F900-4204-901C-D2222817A968}" type="presParOf" srcId="{A020D850-106F-45FE-9360-4F5938DE94F8}" destId="{7BF00C7B-C8CD-4811-B644-A48AB6E40F4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5172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85918" y="1"/>
            <a:ext cx="7072362" cy="192880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SimSun-ExtB" pitchFamily="49" charset="-122"/>
                <a:cs typeface="Times New Roman" pitchFamily="18" charset="0"/>
              </a:rPr>
              <a:t>Муниципальное  бюджетное дошкольное образовательное учреждение 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SimSun-ExtB" pitchFamily="49" charset="-122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SimSun-ExtB" pitchFamily="49" charset="-122"/>
                <a:cs typeface="Times New Roman" pitchFamily="18" charset="0"/>
              </a:rPr>
              <a:t>детский сад   п. Ключ жизни</a:t>
            </a:r>
            <a:endParaRPr lang="ru-RU" sz="2800" b="1" dirty="0">
              <a:solidFill>
                <a:srgbClr val="FF0000"/>
              </a:solidFill>
              <a:ea typeface="SimSun-ExtB" pitchFamily="49" charset="-122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596" y="1928802"/>
            <a:ext cx="8429684" cy="2143140"/>
          </a:xfrm>
        </p:spPr>
        <p:txBody>
          <a:bodyPr>
            <a:normAutofit fontScale="92500" lnSpcReduction="20000"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«Экспериментальная деятельность дошкольников»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4286256"/>
            <a:ext cx="5143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Подготовила  воспитатель первой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квалификационной  категории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Самохина Наталья Федоровна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Опыты и эксперименты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214423"/>
            <a:ext cx="85725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Наиболее интересны для  детей   опыты-эксперименты. Опыты – словно фокусы. Только загадка фокусов так и останется неразгаданной, а вот все что, получается в результате опытов, можно объяснить и понять. Опыты помогают развивать мышление, логику, творчество ребенка, наглядно показать связи между живым и неживым в природе. </a:t>
            </a:r>
          </a:p>
          <a:p>
            <a:pPr algn="just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Исследования предоставляют </a:t>
            </a:r>
          </a:p>
          <a:p>
            <a:pPr algn="just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ребенку возможность самому </a:t>
            </a:r>
          </a:p>
          <a:p>
            <a:pPr algn="just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найти ответы на вопросы</a:t>
            </a:r>
          </a:p>
          <a:p>
            <a:pPr algn="just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«как?» и «почему?»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static.wixstatic.com/media/952ddc_1a063ce29c4842ecb412c05b22710bf8.jpg_srz_324_237_85_22_0.50_1.20_0.00_jpg_srz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4176" y="4365104"/>
            <a:ext cx="3086100" cy="2257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Критерии необходимые при выборе темы экспериментирования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одержимое 3"/>
          <p:cNvGraphicFramePr>
            <a:graphicFrameLocks/>
          </p:cNvGraphicFramePr>
          <p:nvPr/>
        </p:nvGraphicFramePr>
        <p:xfrm>
          <a:off x="500034" y="2214554"/>
          <a:ext cx="8229600" cy="4052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0"/>
            <a:ext cx="6686568" cy="278605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результативной и качественной работы в данном направлении я разделила опытно- экспериментальную деятельность детей по двум направлениям:</a:t>
            </a:r>
            <a:endParaRPr lang="ru-RU" sz="2400" dirty="0"/>
          </a:p>
        </p:txBody>
      </p:sp>
      <p:pic>
        <p:nvPicPr>
          <p:cNvPr id="4" name="Рисунок 3" descr="http://static.wixstatic.com/media/553f84_41d9d1d6bba74e84a0582f724e6e96fa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143116"/>
            <a:ext cx="8001056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7000924" cy="186847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Опыты с воздухом дают знания детям о том, что воздух     находится вокруг нас, его можно     ощутить, увидеть.</a:t>
            </a:r>
            <a:endParaRPr lang="ru-RU" dirty="0"/>
          </a:p>
        </p:txBody>
      </p:sp>
      <p:pic>
        <p:nvPicPr>
          <p:cNvPr id="3" name="Picture 6" descr="C:\Users\Nataly\Desktop\эксперимент\20160115_0913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39952" y="2204864"/>
            <a:ext cx="4714908" cy="3666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5" descr="C:\Users\Nataly\Desktop\эксперимент\20160226_1119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2204864"/>
            <a:ext cx="3391216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700092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Экспериментирование с водой,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позволяет детям сравнить различные состояния   воды.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Содержимое 3" descr="G:\фото средней группы\лето\DSC03747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4876" y="3143248"/>
            <a:ext cx="4176464" cy="33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Nataly\Desktop\эксперимент\20160226_09081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2071678"/>
            <a:ext cx="432162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Экспериментирование  с песком , дают детям возможность выделить для себя новые свойства песка.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DSC03758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4876" y="1571612"/>
            <a:ext cx="4104456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3" descr="C:\Users\Nataly\Desktop\эксперимент\SL370045.JPG"/>
          <p:cNvPicPr>
            <a:picLocks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628800"/>
            <a:ext cx="4032448" cy="26642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L37000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483767" y="3789040"/>
            <a:ext cx="4008445" cy="28443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-357214"/>
            <a:ext cx="7143800" cy="177485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Опыты с растениями пробуждают интерес детей 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их изучению  выделять факторы внешней среды, необходимые для роста и развития растений.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Nataly\Desktop\эксперимент\SAM_32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07904" y="1412776"/>
            <a:ext cx="3857652" cy="2591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Nataly\Desktop\эксперимент\SAM_367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929066"/>
            <a:ext cx="3884442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Nataly\Desktop\эксперимент\SL37004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1857364"/>
            <a:ext cx="3143272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7429520" cy="11430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Опыты с бумагой формируют у детей  знания  и представления о бумаге, её свойствах.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Nataly\Desktop\эксперимент\20160229_085446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1412776"/>
            <a:ext cx="4214272" cy="3516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Nataly\Desktop\эксперимент\20160229_085923.jpg"/>
          <p:cNvPicPr/>
          <p:nvPr/>
        </p:nvPicPr>
        <p:blipFill>
          <a:blip r:embed="rId3" cstate="screen"/>
          <a:srcRect r="-69"/>
          <a:stretch>
            <a:fillRect/>
          </a:stretch>
        </p:blipFill>
        <p:spPr bwMode="auto">
          <a:xfrm>
            <a:off x="428596" y="2857496"/>
            <a:ext cx="4247902" cy="3577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7358082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Опыт с семенами формирует представления детей о разнообразии семян о роли в природе и жизни человека, о взаимосвязи  живой и неживой природы.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C:\Users\Nataly\Desktop\эксперимент\SAM_373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357406"/>
            <a:ext cx="3741566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3" descr="C:\Users\Nataly\Desktop\эксперимент\SAM_3726.JPG"/>
          <p:cNvPicPr>
            <a:picLocks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2357430"/>
            <a:ext cx="4429156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7358082" cy="151128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Экспериментирование с камнями и 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металлом знакомят детей  с разнообразием камней , с магнитом и его свойстве притягивать металлические предметы.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Nataly\Desktop\эксперимент\20160226_0930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928802"/>
            <a:ext cx="3286148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Nataly\Desktop\эксперимент\20160226_08551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496" y="2786058"/>
            <a:ext cx="4786346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3929066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142852"/>
            <a:ext cx="707236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«Только те знания прочны и ценны, которые вы добыли сами, побуждаемые собственной страстью. Всякое знание должно быть открытием, которое вы сделали сами.»</a:t>
            </a:r>
          </a:p>
          <a:p>
            <a:pPr algn="r"/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Корней Чуковский</a:t>
            </a:r>
            <a:endParaRPr lang="ru-RU" sz="2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20160226_08052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5786" y="1857364"/>
            <a:ext cx="7786742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78671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В процессе экспериментирования дети учатся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997839"/>
            <a:ext cx="83582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Ставить  проблему.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Решать проблему.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Проверять ее опытном путем.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Выделять существенные признаки и связи.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Высказывать суждения, делать выводы и умозаключения.</a:t>
            </a:r>
            <a:r>
              <a:rPr lang="ru-RU" sz="2800" dirty="0" smtClean="0"/>
              <a:t>   </a:t>
            </a:r>
            <a:endParaRPr lang="ru-RU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0"/>
            <a:ext cx="7358082" cy="16430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Известно, что ни одну воспитательную или   </a:t>
            </a:r>
            <a:b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образовательную задачу нельзя успешно решить без плодотворного контакта с семьей. </a:t>
            </a:r>
            <a:r>
              <a:rPr lang="ru-RU" sz="28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_DSC2136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5976" y="1700808"/>
            <a:ext cx="4608512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L37004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23528" y="1844824"/>
            <a:ext cx="406794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L37001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195736" y="3861048"/>
            <a:ext cx="403244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того чтобы процесс познавательного развития дошкольника протекал более эффективно, недостаточно ограничиться только образовательной деятельностью с детьми, необходимо мотивировать родителей на включение в совместную деятельность, так как родители полноправные участники образовательной деятельности. Но самой эффективной формой являются практикумы с родителями по экспериментированию.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на будущее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714488"/>
            <a:ext cx="807249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В настоящее время я продолжаю работу с детьми по экспериментированию. Ставлю перед собой цель подготовить детей к школе, способных к творческому решению проблем, задач, способных к смелым высказываниям, предположениям, поиску путей решения выхода из ситуации.  Наши дети - это активные деятели. 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Результат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571612"/>
            <a:ext cx="835824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571612"/>
            <a:ext cx="81439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Я уверена, что наши дети, когда вырастут, будут любить и оберегать все живое. Маленький ребенок познает мир с открытой душой и сердцем. И то, как он будет относиться к этому миру, будет ли рачительным хозяином, понимающим природу, во многом зависит от нас - взрослых, направляющих его воспитание.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500174"/>
            <a:ext cx="8286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Заинтересованность детей было очень высока. Дети стали более любознательными, научились задавать вопросы, центр науки стал любимым местом дошкольников. Проанализировав работу, отмечаем, что при выпуске детей в школу дети показывают хорошие результаты усвоения программы. Немаловажное влияние оказали на развитие детей планомерное использование метода эксперимента.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571480"/>
            <a:ext cx="4214842" cy="335758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самого рождения ребёнок уже является первооткрывателем, но сам он не всегда может найти ответы на интересующие вопросы. </a:t>
            </a:r>
            <a:b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Подготовка ребёнка к исследовательской деятельности, обучение умениям и навыкам исследовательского поиска, становится важнейшей задачей современного образования.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2052" name="Picture 4" descr="http://www.detkityumen.ru/media/forum/13439353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2143116"/>
            <a:ext cx="3929090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939784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моей работы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166842"/>
            <a:ext cx="82868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ru-RU" sz="2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Развитие познавательной активности детей в процессе экспериментирования.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формирования основного целостного мировидения ребенка старшего дошкольного возраста средствами физического эксперимента.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наблюдательности, умение сравнивать, анализировать, обобщать, установление причинно-следственной зависимости, умение делать выводы.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внимания, зрительной, слуховой чувствительности. 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Создание предпосылок формирования у практических и умственных действий.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14291"/>
            <a:ext cx="7358082" cy="1000132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Я ставлю следующие задачи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714488"/>
            <a:ext cx="81439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вызвать у детей интерес к поисковой деятельности;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формировать  способность видеть многообразие мира в системе взаимосвязей;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учить видеть и выделять проблему эксперимента, ставить перед собой цель, отбирать средства и материалы для самостоятельной деятельности;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развивать личностные качества - целеустремлённость, настойчивость, решительность;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формировать у детей разные способы познания, которые необходимы для решения познавательных задач;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учить детей целенаправленно отыскивать ответы на вопросы.</a:t>
            </a:r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571612"/>
            <a:ext cx="4429156" cy="4786346"/>
          </a:xfrm>
        </p:spPr>
        <p:txBody>
          <a:bodyPr>
            <a:normAutofit/>
          </a:bodyPr>
          <a:lstStyle/>
          <a:p>
            <a:pPr algn="just"/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pic>
        <p:nvPicPr>
          <p:cNvPr id="3" name="Рисунок 2" descr="20160226_07353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86314" y="2500306"/>
            <a:ext cx="3960440" cy="3883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643042" y="214290"/>
            <a:ext cx="72866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Одним из условий решения задач по опытно-экспериментальной деятельности в детском саду является организация развивающей предметно-пространственной среды.  </a:t>
            </a:r>
            <a:endParaRPr lang="ru-RU" sz="2400" dirty="0"/>
          </a:p>
        </p:txBody>
      </p:sp>
      <p:pic>
        <p:nvPicPr>
          <p:cNvPr id="5" name="Рисунок 4" descr="SL37006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1928802"/>
            <a:ext cx="4071966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74638"/>
            <a:ext cx="7043758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/>
          </a:p>
        </p:txBody>
      </p:sp>
      <p:pic>
        <p:nvPicPr>
          <p:cNvPr id="3" name="Рисунок 4" descr="20160119_14062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86380" y="2000240"/>
            <a:ext cx="3317498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20160119_13554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714488"/>
            <a:ext cx="425018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3" descr="Фото018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4348" y="4357694"/>
            <a:ext cx="4214842" cy="2063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928794" y="428604"/>
            <a:ext cx="6929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Развивающая предметно-пространственная  среда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player.myshared.ru/9/936307/data/images/img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412776"/>
            <a:ext cx="3381375" cy="2562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AM_324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1404916" y="3571748"/>
            <a:ext cx="2517744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AM_338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476672"/>
            <a:ext cx="4032448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-214338"/>
            <a:ext cx="6686568" cy="228601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Изучив литературу по организации и проведению экспериментирования в детском саду, я  отметила, что оно очень тесно связано с различными видами деятельности.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одержимое 3"/>
          <p:cNvGraphicFramePr>
            <a:graphicFrameLocks/>
          </p:cNvGraphicFramePr>
          <p:nvPr/>
        </p:nvGraphicFramePr>
        <p:xfrm>
          <a:off x="714348" y="2428868"/>
          <a:ext cx="7859216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1759</TotalTime>
  <Words>588</Words>
  <Application>Microsoft Office PowerPoint</Application>
  <PresentationFormat>Экран (4:3)</PresentationFormat>
  <Paragraphs>67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Муниципальное  бюджетное дошкольное образовательное учреждение  детский сад   п. Ключ жизни</vt:lpstr>
      <vt:lpstr>Слайд 2</vt:lpstr>
      <vt:lpstr>        Актуальность      С самого рождения ребёнок уже является первооткрывателем, но сам он не всегда может найти ответы на интересующие вопросы.  Подготовка ребёнка к исследовательской деятельности, обучение умениям и навыкам исследовательского поиска, становится важнейшей задачей современного образования.   </vt:lpstr>
      <vt:lpstr> Цель моей работы  </vt:lpstr>
      <vt:lpstr>                Я ставлю следующие задачи</vt:lpstr>
      <vt:lpstr>           </vt:lpstr>
      <vt:lpstr>  </vt:lpstr>
      <vt:lpstr>Слайд 8</vt:lpstr>
      <vt:lpstr> Изучив литературу по организации и проведению экспериментирования в детском саду, я  отметила, что оно очень тесно связано с различными видами деятельности.</vt:lpstr>
      <vt:lpstr>  Опыты и эксперименты</vt:lpstr>
      <vt:lpstr> Критерии необходимые при выборе темы экспериментирования </vt:lpstr>
      <vt:lpstr>Для результативной и качественной работы в данном направлении я разделила опытно- экспериментальную деятельность детей по двум направлениям:</vt:lpstr>
      <vt:lpstr>  Опыты с воздухом дают знания детям о том, что воздух     находится вокруг нас, его можно     ощутить, увидеть.</vt:lpstr>
      <vt:lpstr> Экспериментирование с водой, позволяет детям сравнить различные состояния   воды.</vt:lpstr>
      <vt:lpstr>Экспериментирование  с песком , дают детям возможность выделить для себя новые свойства песка.</vt:lpstr>
      <vt:lpstr> Опыты с растениями пробуждают интерес детей  к их изучению  выделять факторы внешней среды, необходимые для роста и развития растений.</vt:lpstr>
      <vt:lpstr>Опыты с бумагой формируют у детей  знания  и представления о бумаге, её свойствах.</vt:lpstr>
      <vt:lpstr>     Опыт с семенами формирует представления детей о разнообразии семян о роли в природе и жизни человека, о взаимосвязи  живой и неживой природы.</vt:lpstr>
      <vt:lpstr>  Экспериментирование с камнями и  металлом знакомят детей  с разнообразием камней , с магнитом и его свойстве притягивать металлические предметы.</vt:lpstr>
      <vt:lpstr>    В процессе экспериментирования дети учатся:</vt:lpstr>
      <vt:lpstr>      Известно, что ни одну воспитательную или      образовательную задачу нельзя успешно решить без плодотворного контакта с семьей.   </vt:lpstr>
      <vt:lpstr>             Для того чтобы процесс познавательного развития дошкольника протекал более эффективно, недостаточно ограничиться только образовательной деятельностью с детьми, необходимо мотивировать родителей на включение в совместную деятельность, так как родители полноправные участники образовательной деятельности. Но самой эффективной формой являются практикумы с родителями по экспериментированию.</vt:lpstr>
      <vt:lpstr>Задачи на будущее</vt:lpstr>
      <vt:lpstr> Результат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Nata</cp:lastModifiedBy>
  <cp:revision>179</cp:revision>
  <dcterms:created xsi:type="dcterms:W3CDTF">2013-01-06T18:32:13Z</dcterms:created>
  <dcterms:modified xsi:type="dcterms:W3CDTF">2018-02-06T09:40:57Z</dcterms:modified>
</cp:coreProperties>
</file>