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7" r:id="rId5"/>
    <p:sldId id="258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99"/>
    <a:srgbClr val="FF3300"/>
    <a:srgbClr val="663300"/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2ABE-999A-45C7-9D53-93B7CFB5B98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6693-AA4D-46E5-96D1-F0903D626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2ABE-999A-45C7-9D53-93B7CFB5B98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6693-AA4D-46E5-96D1-F0903D626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2ABE-999A-45C7-9D53-93B7CFB5B98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6693-AA4D-46E5-96D1-F0903D626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2ABE-999A-45C7-9D53-93B7CFB5B98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6693-AA4D-46E5-96D1-F0903D626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2ABE-999A-45C7-9D53-93B7CFB5B98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6693-AA4D-46E5-96D1-F0903D626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2ABE-999A-45C7-9D53-93B7CFB5B98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6693-AA4D-46E5-96D1-F0903D626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2ABE-999A-45C7-9D53-93B7CFB5B98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6693-AA4D-46E5-96D1-F0903D626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2ABE-999A-45C7-9D53-93B7CFB5B98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6693-AA4D-46E5-96D1-F0903D626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2ABE-999A-45C7-9D53-93B7CFB5B98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6693-AA4D-46E5-96D1-F0903D626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2ABE-999A-45C7-9D53-93B7CFB5B98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6693-AA4D-46E5-96D1-F0903D626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2ABE-999A-45C7-9D53-93B7CFB5B98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6693-AA4D-46E5-96D1-F0903D626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E2ABE-999A-45C7-9D53-93B7CFB5B98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96693-AA4D-46E5-96D1-F0903D626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0" y="320112"/>
            <a:ext cx="8706967" cy="5974692"/>
            <a:chOff x="0" y="320112"/>
            <a:chExt cx="8706967" cy="5974692"/>
          </a:xfrm>
        </p:grpSpPr>
        <p:pic>
          <p:nvPicPr>
            <p:cNvPr id="9" name="Рисунок 8" descr="лист клена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 rot="20655824">
              <a:off x="5122875" y="320112"/>
              <a:ext cx="3372805" cy="2248536"/>
            </a:xfrm>
            <a:prstGeom prst="rect">
              <a:avLst/>
            </a:prstGeom>
          </p:spPr>
        </p:pic>
        <p:pic>
          <p:nvPicPr>
            <p:cNvPr id="16" name="Рисунок 15" descr="лист клена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11960" y="1052736"/>
              <a:ext cx="1835696" cy="1223797"/>
            </a:xfrm>
            <a:prstGeom prst="rect">
              <a:avLst/>
            </a:prstGeom>
          </p:spPr>
        </p:pic>
        <p:pic>
          <p:nvPicPr>
            <p:cNvPr id="15" name="Рисунок 14" descr="лист клена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71800" y="1052736"/>
              <a:ext cx="1835696" cy="1223797"/>
            </a:xfrm>
            <a:prstGeom prst="rect">
              <a:avLst/>
            </a:prstGeom>
          </p:spPr>
        </p:pic>
        <p:pic>
          <p:nvPicPr>
            <p:cNvPr id="14" name="Рисунок 13" descr="лист клена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03648" y="1052736"/>
              <a:ext cx="1835696" cy="1223797"/>
            </a:xfrm>
            <a:prstGeom prst="rect">
              <a:avLst/>
            </a:prstGeom>
          </p:spPr>
        </p:pic>
        <p:pic>
          <p:nvPicPr>
            <p:cNvPr id="4" name="Рисунок 3" descr="лист клена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124744"/>
              <a:ext cx="1835696" cy="1223797"/>
            </a:xfrm>
            <a:prstGeom prst="rect">
              <a:avLst/>
            </a:prstGeom>
          </p:spPr>
        </p:pic>
        <p:pic>
          <p:nvPicPr>
            <p:cNvPr id="5" name="Рисунок 4" descr="iлист дубаjpg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5536" y="3284984"/>
              <a:ext cx="1152128" cy="864096"/>
            </a:xfrm>
            <a:prstGeom prst="rect">
              <a:avLst/>
            </a:prstGeom>
          </p:spPr>
        </p:pic>
        <p:pic>
          <p:nvPicPr>
            <p:cNvPr id="13" name="Рисунок 12" descr="iлист дубаjpg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993699">
              <a:off x="6225903" y="2663891"/>
              <a:ext cx="2481064" cy="1860798"/>
            </a:xfrm>
            <a:prstGeom prst="rect">
              <a:avLst/>
            </a:prstGeom>
          </p:spPr>
        </p:pic>
        <p:pic>
          <p:nvPicPr>
            <p:cNvPr id="17" name="Рисунок 16" descr="iлист дубаjpg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07704" y="3212976"/>
              <a:ext cx="1152128" cy="864096"/>
            </a:xfrm>
            <a:prstGeom prst="rect">
              <a:avLst/>
            </a:prstGeom>
          </p:spPr>
        </p:pic>
        <p:pic>
          <p:nvPicPr>
            <p:cNvPr id="18" name="Рисунок 17" descr="iлист дубаjpg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19872" y="3140968"/>
              <a:ext cx="1152128" cy="864096"/>
            </a:xfrm>
            <a:prstGeom prst="rect">
              <a:avLst/>
            </a:prstGeom>
          </p:spPr>
        </p:pic>
        <p:pic>
          <p:nvPicPr>
            <p:cNvPr id="19" name="Рисунок 18" descr="iлист дубаjpg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32040" y="3068960"/>
              <a:ext cx="1152128" cy="864096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467544" y="4725144"/>
              <a:ext cx="777686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800" dirty="0" smtClean="0"/>
                <a:t>  </a:t>
              </a:r>
              <a:r>
                <a:rPr lang="ru-RU" sz="4800" dirty="0" smtClean="0">
                  <a:solidFill>
                    <a:schemeClr val="accent3">
                      <a:lumMod val="50000"/>
                    </a:schemeClr>
                  </a:solidFill>
                </a:rPr>
                <a:t>Листики   летят.</a:t>
              </a:r>
            </a:p>
            <a:p>
              <a:pPr algn="ctr"/>
              <a:r>
                <a:rPr lang="ru-RU" sz="4800" dirty="0" smtClean="0">
                  <a:solidFill>
                    <a:schemeClr val="accent3">
                      <a:lumMod val="50000"/>
                    </a:schemeClr>
                  </a:solidFill>
                </a:rPr>
                <a:t>  Это-  листопад</a:t>
              </a:r>
              <a:r>
                <a:rPr lang="ru-RU" sz="4800" dirty="0" smtClean="0">
                  <a:latin typeface="Comic Sans MS" pitchFamily="66" charset="0"/>
                </a:rPr>
                <a:t>.</a:t>
              </a:r>
              <a:endParaRPr lang="ru-RU" sz="4800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568951" cy="6682374"/>
          </a:xfrm>
          <a:prstGeom prst="rect">
            <a:avLst/>
          </a:prstGeom>
        </p:spPr>
      </p:pic>
      <p:pic>
        <p:nvPicPr>
          <p:cNvPr id="3" name="Рисунок 2" descr="кош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645024"/>
            <a:ext cx="1190625" cy="14287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м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Рисунок 2" descr="кош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4840358"/>
            <a:ext cx="1440160" cy="1728192"/>
          </a:xfrm>
          <a:prstGeom prst="rect">
            <a:avLst/>
          </a:prstGeom>
        </p:spPr>
      </p:pic>
      <p:pic>
        <p:nvPicPr>
          <p:cNvPr id="4" name="Рисунок 3" descr="7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1640" y="1628800"/>
            <a:ext cx="1080120" cy="113299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Группа 32"/>
          <p:cNvGrpSpPr/>
          <p:nvPr/>
        </p:nvGrpSpPr>
        <p:grpSpPr>
          <a:xfrm>
            <a:off x="0" y="188640"/>
            <a:ext cx="9144000" cy="6250180"/>
            <a:chOff x="0" y="188640"/>
            <a:chExt cx="9144000" cy="6250180"/>
          </a:xfrm>
        </p:grpSpPr>
        <p:pic>
          <p:nvPicPr>
            <p:cNvPr id="4" name="Рисунок 3" descr="msnezhinki-iz-bumagi-svoimi-rukami - копия (3)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44008" y="1124744"/>
              <a:ext cx="1472304" cy="1657747"/>
            </a:xfrm>
            <a:prstGeom prst="rect">
              <a:avLst/>
            </a:prstGeom>
          </p:spPr>
        </p:pic>
        <p:pic>
          <p:nvPicPr>
            <p:cNvPr id="5" name="Рисунок 4" descr="msnezhinki-iz-bumagi-svoimi-rukami - копия (2)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88640"/>
              <a:ext cx="2421032" cy="2657017"/>
            </a:xfrm>
            <a:prstGeom prst="rect">
              <a:avLst/>
            </a:prstGeom>
          </p:spPr>
        </p:pic>
        <p:pic>
          <p:nvPicPr>
            <p:cNvPr id="9" name="Рисунок 8" descr="msnezhinki-iz-bumagi-svoimi-rukami - копия (2)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95736" y="188640"/>
              <a:ext cx="2421032" cy="2657017"/>
            </a:xfrm>
            <a:prstGeom prst="rect">
              <a:avLst/>
            </a:prstGeom>
          </p:spPr>
        </p:pic>
        <p:pic>
          <p:nvPicPr>
            <p:cNvPr id="10" name="Рисунок 9" descr="msnezhinki-iz-bumagi-svoimi-rukami - копия (3)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84168" y="1124744"/>
              <a:ext cx="1440160" cy="1621554"/>
            </a:xfrm>
            <a:prstGeom prst="rect">
              <a:avLst/>
            </a:prstGeom>
          </p:spPr>
        </p:pic>
        <p:pic>
          <p:nvPicPr>
            <p:cNvPr id="11" name="Рисунок 10" descr="msnezhinki-iz-bumagi-svoimi-rukami - копия (3)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24328" y="1124744"/>
              <a:ext cx="1406963" cy="1584176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395536" y="4869160"/>
              <a:ext cx="806489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800" dirty="0" smtClean="0">
                  <a:solidFill>
                    <a:schemeClr val="accent1">
                      <a:lumMod val="75000"/>
                    </a:schemeClr>
                  </a:solidFill>
                </a:rPr>
                <a:t>Снег, снег, кружится.</a:t>
              </a:r>
            </a:p>
            <a:p>
              <a:pPr algn="ctr"/>
              <a:r>
                <a:rPr lang="ru-RU" sz="4800" dirty="0" smtClean="0">
                  <a:solidFill>
                    <a:schemeClr val="accent1">
                      <a:lumMod val="75000"/>
                    </a:schemeClr>
                  </a:solidFill>
                </a:rPr>
                <a:t>Белая вся улица.</a:t>
              </a:r>
              <a:endParaRPr lang="ru-RU" sz="48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pic>
          <p:nvPicPr>
            <p:cNvPr id="26" name="Рисунок 25" descr="msnezhinki-iz-bumagi-svoimi-rukami - копия (3)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787255" y="3068960"/>
              <a:ext cx="1356745" cy="1527633"/>
            </a:xfrm>
            <a:prstGeom prst="rect">
              <a:avLst/>
            </a:prstGeom>
          </p:spPr>
        </p:pic>
        <p:pic>
          <p:nvPicPr>
            <p:cNvPr id="27" name="Рисунок 26" descr="msnezhinki-iz-bumagi-svoimi-rukami - копия (3)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444208" y="3068960"/>
              <a:ext cx="1356745" cy="1527633"/>
            </a:xfrm>
            <a:prstGeom prst="rect">
              <a:avLst/>
            </a:prstGeom>
          </p:spPr>
        </p:pic>
        <p:pic>
          <p:nvPicPr>
            <p:cNvPr id="28" name="Рисунок 27" descr="msnezhinki-iz-bumagi-svoimi-rukami - копия (3)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148064" y="3068960"/>
              <a:ext cx="1356745" cy="1527633"/>
            </a:xfrm>
            <a:prstGeom prst="rect">
              <a:avLst/>
            </a:prstGeom>
          </p:spPr>
        </p:pic>
        <p:pic>
          <p:nvPicPr>
            <p:cNvPr id="29" name="Рисунок 28" descr="msnezhinki-iz-bumagi-svoimi-rukami - копия (3)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779912" y="3068960"/>
              <a:ext cx="1356745" cy="1527633"/>
            </a:xfrm>
            <a:prstGeom prst="rect">
              <a:avLst/>
            </a:prstGeom>
          </p:spPr>
        </p:pic>
        <p:pic>
          <p:nvPicPr>
            <p:cNvPr id="30" name="Рисунок 29" descr="msnezhinki-iz-bumagi-svoimi-rukami - копия (3)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55776" y="3068960"/>
              <a:ext cx="1356745" cy="1527633"/>
            </a:xfrm>
            <a:prstGeom prst="rect">
              <a:avLst/>
            </a:prstGeom>
          </p:spPr>
        </p:pic>
        <p:pic>
          <p:nvPicPr>
            <p:cNvPr id="31" name="Рисунок 30" descr="msnezhinki-iz-bumagi-svoimi-rukami - копия (3)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59632" y="3068960"/>
              <a:ext cx="1356745" cy="1527633"/>
            </a:xfrm>
            <a:prstGeom prst="rect">
              <a:avLst/>
            </a:prstGeom>
          </p:spPr>
        </p:pic>
        <p:pic>
          <p:nvPicPr>
            <p:cNvPr id="32" name="Рисунок 31" descr="msnezhinki-iz-bumagi-svoimi-rukami - копия (3)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3068960"/>
              <a:ext cx="1356745" cy="1527633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Группа 25"/>
          <p:cNvGrpSpPr/>
          <p:nvPr/>
        </p:nvGrpSpPr>
        <p:grpSpPr>
          <a:xfrm>
            <a:off x="323528" y="260648"/>
            <a:ext cx="8424936" cy="6466204"/>
            <a:chOff x="323528" y="260648"/>
            <a:chExt cx="8424936" cy="6466204"/>
          </a:xfrm>
        </p:grpSpPr>
        <p:pic>
          <p:nvPicPr>
            <p:cNvPr id="9" name="Рисунок 8" descr="18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44008" y="260648"/>
              <a:ext cx="1800200" cy="2213360"/>
            </a:xfrm>
            <a:prstGeom prst="rect">
              <a:avLst/>
            </a:prstGeom>
          </p:spPr>
        </p:pic>
        <p:pic>
          <p:nvPicPr>
            <p:cNvPr id="6" name="Рисунок 5" descr="18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72000" y="2420888"/>
              <a:ext cx="1944216" cy="2390429"/>
            </a:xfrm>
            <a:prstGeom prst="rect">
              <a:avLst/>
            </a:prstGeom>
          </p:spPr>
        </p:pic>
        <p:pic>
          <p:nvPicPr>
            <p:cNvPr id="17" name="Рисунок 16" descr="игрушки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67744" y="1124744"/>
              <a:ext cx="2160240" cy="1378876"/>
            </a:xfrm>
            <a:prstGeom prst="rect">
              <a:avLst/>
            </a:prstGeom>
          </p:spPr>
        </p:pic>
        <p:pic>
          <p:nvPicPr>
            <p:cNvPr id="20" name="Рисунок 19" descr="игрушки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39752" y="3429000"/>
              <a:ext cx="2160240" cy="1378876"/>
            </a:xfrm>
            <a:prstGeom prst="rect">
              <a:avLst/>
            </a:prstGeom>
          </p:spPr>
        </p:pic>
        <p:pic>
          <p:nvPicPr>
            <p:cNvPr id="21" name="Рисунок 20" descr="21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548680"/>
              <a:ext cx="1907704" cy="2001088"/>
            </a:xfrm>
            <a:prstGeom prst="rect">
              <a:avLst/>
            </a:prstGeom>
          </p:spPr>
        </p:pic>
        <p:pic>
          <p:nvPicPr>
            <p:cNvPr id="22" name="Рисунок 21" descr="21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2852936"/>
              <a:ext cx="1944216" cy="2039387"/>
            </a:xfrm>
            <a:prstGeom prst="rect">
              <a:avLst/>
            </a:prstGeom>
          </p:spPr>
        </p:pic>
        <p:pic>
          <p:nvPicPr>
            <p:cNvPr id="23" name="Рисунок 22" descr="shar-26069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516216" y="1052736"/>
              <a:ext cx="2088232" cy="1458299"/>
            </a:xfrm>
            <a:prstGeom prst="rect">
              <a:avLst/>
            </a:prstGeom>
          </p:spPr>
        </p:pic>
        <p:pic>
          <p:nvPicPr>
            <p:cNvPr id="24" name="Рисунок 23" descr="shar-26069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588224" y="3212976"/>
              <a:ext cx="2160240" cy="1583076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1115616" y="5157192"/>
              <a:ext cx="684076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800" dirty="0" smtClean="0">
                  <a:solidFill>
                    <a:srgbClr val="FF9999"/>
                  </a:solidFill>
                </a:rPr>
                <a:t>Шарики разные:</a:t>
              </a:r>
            </a:p>
            <a:p>
              <a:pPr algn="ctr"/>
              <a:r>
                <a:rPr lang="ru-RU" sz="4800" dirty="0" smtClean="0">
                  <a:solidFill>
                    <a:srgbClr val="FF9999"/>
                  </a:solidFill>
                </a:rPr>
                <a:t>Жёлтые, красные.</a:t>
              </a:r>
              <a:endParaRPr lang="ru-RU" sz="4800" dirty="0">
                <a:solidFill>
                  <a:srgbClr val="FF9999"/>
                </a:solidFill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0" y="0"/>
            <a:ext cx="8964488" cy="6438820"/>
            <a:chOff x="0" y="0"/>
            <a:chExt cx="8964488" cy="6438820"/>
          </a:xfrm>
        </p:grpSpPr>
        <p:pic>
          <p:nvPicPr>
            <p:cNvPr id="2" name="Рисунок 1" descr="снеговик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980728"/>
              <a:ext cx="1216215" cy="1284734"/>
            </a:xfrm>
            <a:prstGeom prst="rect">
              <a:avLst/>
            </a:prstGeom>
          </p:spPr>
        </p:pic>
        <p:pic>
          <p:nvPicPr>
            <p:cNvPr id="3" name="Рисунок 2" descr="снеговик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87624" y="980728"/>
              <a:ext cx="1216215" cy="1284734"/>
            </a:xfrm>
            <a:prstGeom prst="rect">
              <a:avLst/>
            </a:prstGeom>
          </p:spPr>
        </p:pic>
        <p:pic>
          <p:nvPicPr>
            <p:cNvPr id="4" name="Рисунок 3" descr="снеговик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52120" y="980728"/>
              <a:ext cx="1216215" cy="1284734"/>
            </a:xfrm>
            <a:prstGeom prst="rect">
              <a:avLst/>
            </a:prstGeom>
          </p:spPr>
        </p:pic>
        <p:pic>
          <p:nvPicPr>
            <p:cNvPr id="5" name="Рисунок 4" descr="снеговик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99992" y="980728"/>
              <a:ext cx="1216215" cy="1284734"/>
            </a:xfrm>
            <a:prstGeom prst="rect">
              <a:avLst/>
            </a:prstGeom>
          </p:spPr>
        </p:pic>
        <p:pic>
          <p:nvPicPr>
            <p:cNvPr id="6" name="Рисунок 5" descr="снеговик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24128" y="3284984"/>
              <a:ext cx="1216215" cy="1284734"/>
            </a:xfrm>
            <a:prstGeom prst="rect">
              <a:avLst/>
            </a:prstGeom>
          </p:spPr>
        </p:pic>
        <p:pic>
          <p:nvPicPr>
            <p:cNvPr id="7" name="Рисунок 6" descr="снеговик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72000" y="3284984"/>
              <a:ext cx="1216215" cy="1284734"/>
            </a:xfrm>
            <a:prstGeom prst="rect">
              <a:avLst/>
            </a:prstGeom>
          </p:spPr>
        </p:pic>
        <p:pic>
          <p:nvPicPr>
            <p:cNvPr id="8" name="Рисунок 7" descr="снеговик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87624" y="3284984"/>
              <a:ext cx="1216215" cy="1284734"/>
            </a:xfrm>
            <a:prstGeom prst="rect">
              <a:avLst/>
            </a:prstGeom>
          </p:spPr>
        </p:pic>
        <p:pic>
          <p:nvPicPr>
            <p:cNvPr id="9" name="Рисунок 8" descr="снеговик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3284984"/>
              <a:ext cx="1216215" cy="1284734"/>
            </a:xfrm>
            <a:prstGeom prst="rect">
              <a:avLst/>
            </a:prstGeom>
          </p:spPr>
        </p:pic>
        <p:pic>
          <p:nvPicPr>
            <p:cNvPr id="10" name="Рисунок 9" descr="снеговик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39752" y="0"/>
              <a:ext cx="2160240" cy="2281943"/>
            </a:xfrm>
            <a:prstGeom prst="rect">
              <a:avLst/>
            </a:prstGeom>
          </p:spPr>
        </p:pic>
        <p:pic>
          <p:nvPicPr>
            <p:cNvPr id="11" name="Рисунок 10" descr="снеговик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04248" y="0"/>
              <a:ext cx="2160240" cy="2281943"/>
            </a:xfrm>
            <a:prstGeom prst="rect">
              <a:avLst/>
            </a:prstGeom>
          </p:spPr>
        </p:pic>
        <p:pic>
          <p:nvPicPr>
            <p:cNvPr id="12" name="Рисунок 11" descr="снеговик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04248" y="2276872"/>
              <a:ext cx="2160240" cy="2281943"/>
            </a:xfrm>
            <a:prstGeom prst="rect">
              <a:avLst/>
            </a:prstGeom>
          </p:spPr>
        </p:pic>
        <p:pic>
          <p:nvPicPr>
            <p:cNvPr id="13" name="Рисунок 12" descr="снеговик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11760" y="2348880"/>
              <a:ext cx="2160240" cy="2281943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043608" y="4869160"/>
              <a:ext cx="662473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800" dirty="0" smtClean="0">
                  <a:solidFill>
                    <a:srgbClr val="008000"/>
                  </a:solidFill>
                </a:rPr>
                <a:t>Он не мал, не велик,</a:t>
              </a:r>
            </a:p>
            <a:p>
              <a:pPr algn="ctr"/>
              <a:r>
                <a:rPr lang="ru-RU" sz="4800" dirty="0" smtClean="0">
                  <a:solidFill>
                    <a:srgbClr val="008000"/>
                  </a:solidFill>
                </a:rPr>
                <a:t>Снеговик- озорник.</a:t>
              </a:r>
              <a:endParaRPr lang="ru-RU" sz="4800" dirty="0">
                <a:solidFill>
                  <a:srgbClr val="008000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35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Левитина</dc:creator>
  <cp:lastModifiedBy>Левитина</cp:lastModifiedBy>
  <cp:revision>10</cp:revision>
  <dcterms:created xsi:type="dcterms:W3CDTF">2012-11-04T19:44:06Z</dcterms:created>
  <dcterms:modified xsi:type="dcterms:W3CDTF">2012-11-04T21:37:12Z</dcterms:modified>
</cp:coreProperties>
</file>