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-84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341C-CA54-4625-BE80-D59C0D239E7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1CF6-8383-40EC-8965-294D16A360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2383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341C-CA54-4625-BE80-D59C0D239E7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1CF6-8383-40EC-8965-294D16A360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9308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341C-CA54-4625-BE80-D59C0D239E7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1CF6-8383-40EC-8965-294D16A360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6301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341C-CA54-4625-BE80-D59C0D239E7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1CF6-8383-40EC-8965-294D16A360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0961828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341C-CA54-4625-BE80-D59C0D239E7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1CF6-8383-40EC-8965-294D16A360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65647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341C-CA54-4625-BE80-D59C0D239E7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1CF6-8383-40EC-8965-294D16A360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62723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341C-CA54-4625-BE80-D59C0D239E7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1CF6-8383-40EC-8965-294D16A360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789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341C-CA54-4625-BE80-D59C0D239E7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1CF6-8383-40EC-8965-294D16A360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4767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341C-CA54-4625-BE80-D59C0D239E7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1CF6-8383-40EC-8965-294D16A360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1859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341C-CA54-4625-BE80-D59C0D239E7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1CF6-8383-40EC-8965-294D16A360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3488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341C-CA54-4625-BE80-D59C0D239E7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1CF6-8383-40EC-8965-294D16A360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9142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341C-CA54-4625-BE80-D59C0D239E7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1CF6-8383-40EC-8965-294D16A360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3529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341C-CA54-4625-BE80-D59C0D239E7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1CF6-8383-40EC-8965-294D16A360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6833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341C-CA54-4625-BE80-D59C0D239E7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1CF6-8383-40EC-8965-294D16A360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3175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341C-CA54-4625-BE80-D59C0D239E7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1CF6-8383-40EC-8965-294D16A360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480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341C-CA54-4625-BE80-D59C0D239E7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1CF6-8383-40EC-8965-294D16A360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6845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341C-CA54-4625-BE80-D59C0D239E7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61CF6-8383-40EC-8965-294D16A360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3124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 amt="8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596341C-CA54-4625-BE80-D59C0D239E7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D861CF6-8383-40EC-8965-294D16A360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2171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6841" y="867905"/>
            <a:ext cx="8477572" cy="461849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1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Северные </a:t>
            </a:r>
            <a:r>
              <a:rPr lang="ru-RU" sz="11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животные</a:t>
            </a: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1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презентацию подготовила: Логинова В.,4 «Б» </a:t>
            </a:r>
            <a:endParaRPr lang="ru-RU" sz="1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210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песец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2234" y="2366963"/>
            <a:ext cx="6087532" cy="3424237"/>
          </a:xfrm>
        </p:spPr>
      </p:pic>
    </p:spTree>
    <p:extLst>
      <p:ext uri="{BB962C8B-B14F-4D97-AF65-F5344CB8AC3E}">
        <p14:creationId xmlns:p14="http://schemas.microsoft.com/office/powerpoint/2010/main" xmlns="" val="43257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88176" y="452263"/>
            <a:ext cx="8236059" cy="6177044"/>
          </a:xfrm>
        </p:spPr>
      </p:pic>
    </p:spTree>
    <p:extLst>
      <p:ext uri="{BB962C8B-B14F-4D97-AF65-F5344CB8AC3E}">
        <p14:creationId xmlns:p14="http://schemas.microsoft.com/office/powerpoint/2010/main" xmlns="" val="234546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9984" y="6106913"/>
            <a:ext cx="3658224" cy="751087"/>
          </a:xfrm>
        </p:spPr>
        <p:txBody>
          <a:bodyPr/>
          <a:lstStyle/>
          <a:p>
            <a:r>
              <a:rPr lang="ru-RU" dirty="0" smtClean="0"/>
              <a:t>Потомство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32162" y="343171"/>
            <a:ext cx="7684989" cy="5763742"/>
          </a:xfrm>
        </p:spPr>
      </p:pic>
    </p:spTree>
    <p:extLst>
      <p:ext uri="{BB962C8B-B14F-4D97-AF65-F5344CB8AC3E}">
        <p14:creationId xmlns:p14="http://schemas.microsoft.com/office/powerpoint/2010/main" xmlns="" val="52217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990827"/>
          </a:xfrm>
        </p:spPr>
        <p:txBody>
          <a:bodyPr/>
          <a:lstStyle/>
          <a:p>
            <a:r>
              <a:rPr lang="ru-RU" dirty="0" smtClean="0"/>
              <a:t>детёныши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34511" y="1828800"/>
            <a:ext cx="6002219" cy="3988975"/>
          </a:xfrm>
        </p:spPr>
      </p:pic>
    </p:spTree>
    <p:extLst>
      <p:ext uri="{BB962C8B-B14F-4D97-AF65-F5344CB8AC3E}">
        <p14:creationId xmlns:p14="http://schemas.microsoft.com/office/powerpoint/2010/main" xmlns="" val="371685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58961" y="95003"/>
            <a:ext cx="3883856" cy="4571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Полярная сова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95054" y="460169"/>
            <a:ext cx="8253351" cy="6190015"/>
          </a:xfrm>
        </p:spPr>
      </p:pic>
    </p:spTree>
    <p:extLst>
      <p:ext uri="{BB962C8B-B14F-4D97-AF65-F5344CB8AC3E}">
        <p14:creationId xmlns:p14="http://schemas.microsoft.com/office/powerpoint/2010/main" xmlns="" val="308536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382" y="6179194"/>
            <a:ext cx="3111960" cy="50464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потомство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5469" y="925259"/>
            <a:ext cx="7005246" cy="5253935"/>
          </a:xfrm>
        </p:spPr>
      </p:pic>
    </p:spTree>
    <p:extLst>
      <p:ext uri="{BB962C8B-B14F-4D97-AF65-F5344CB8AC3E}">
        <p14:creationId xmlns:p14="http://schemas.microsoft.com/office/powerpoint/2010/main" xmlns="" val="6743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49831"/>
            <a:ext cx="4200041" cy="2324744"/>
          </a:xfrm>
        </p:spPr>
        <p:txBody>
          <a:bodyPr>
            <a:normAutofit/>
          </a:bodyPr>
          <a:lstStyle/>
          <a:p>
            <a:r>
              <a:rPr lang="ru-RU" dirty="0" smtClean="0"/>
              <a:t>Медвежата белого медведя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21242" y="884598"/>
            <a:ext cx="7970758" cy="5973402"/>
          </a:xfrm>
        </p:spPr>
      </p:pic>
    </p:spTree>
    <p:extLst>
      <p:ext uri="{BB962C8B-B14F-4D97-AF65-F5344CB8AC3E}">
        <p14:creationId xmlns:p14="http://schemas.microsoft.com/office/powerpoint/2010/main" xmlns="" val="100701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27</TotalTime>
  <Words>11</Words>
  <Application>Microsoft Office PowerPoint</Application>
  <PresentationFormat>Произвольный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Капля</vt:lpstr>
      <vt:lpstr>Северные животные  презентацию подготовила: Логинова В.,4 «Б» </vt:lpstr>
      <vt:lpstr>песец</vt:lpstr>
      <vt:lpstr>Слайд 3</vt:lpstr>
      <vt:lpstr>Потомство </vt:lpstr>
      <vt:lpstr>детёныши</vt:lpstr>
      <vt:lpstr>Полярная сова</vt:lpstr>
      <vt:lpstr>потомство</vt:lpstr>
      <vt:lpstr>Медвежата белого медведя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Северные животные</dc:title>
  <dc:creator>User</dc:creator>
  <cp:lastModifiedBy>Системный блок 11</cp:lastModifiedBy>
  <cp:revision>5</cp:revision>
  <dcterms:created xsi:type="dcterms:W3CDTF">2018-01-24T17:42:21Z</dcterms:created>
  <dcterms:modified xsi:type="dcterms:W3CDTF">2018-02-06T13:43:00Z</dcterms:modified>
</cp:coreProperties>
</file>