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474" autoAdjust="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Составление творческого рассказа по сюжетной картине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r"/>
            <a:endParaRPr lang="ru-RU" dirty="0" smtClean="0">
              <a:solidFill>
                <a:schemeClr val="tx1"/>
              </a:solidFill>
            </a:endParaRPr>
          </a:p>
          <a:p>
            <a:pPr algn="r"/>
            <a:endParaRPr lang="ru-RU" dirty="0">
              <a:solidFill>
                <a:schemeClr val="tx1"/>
              </a:solidFill>
            </a:endParaRP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Выполнила: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Попова И.А.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6203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Гринёва\Desktop\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564904"/>
            <a:ext cx="2999823" cy="38164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30500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582896" y="2104670"/>
            <a:ext cx="1540831" cy="1540354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Student\Desktop\PB0990102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3251" y="2406795"/>
            <a:ext cx="1080120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Овал 8"/>
          <p:cNvSpPr/>
          <p:nvPr/>
        </p:nvSpPr>
        <p:spPr>
          <a:xfrm>
            <a:off x="2483768" y="2276872"/>
            <a:ext cx="1656184" cy="1584176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355976" y="2406795"/>
            <a:ext cx="1800200" cy="1656184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372200" y="2780928"/>
            <a:ext cx="1656184" cy="151216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22010" y="4159919"/>
            <a:ext cx="1756856" cy="1584176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241476" y="4195923"/>
            <a:ext cx="1800200" cy="151216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241603" y="4180469"/>
            <a:ext cx="1872208" cy="1728192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 descr="C:\Users\Student\Desktop\depositphotos_51828123-stock-photo-happy-laughing-child-playing-snow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548018"/>
            <a:ext cx="1116124" cy="1103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Student\Desktop\50617_8eba3951e2bbcdf45909a10946eebd8c.jp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31161" y="2548018"/>
            <a:ext cx="1074286" cy="131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Student\Desktop\45506581-Симпатичный-маленький-мальчик-на-лыжах.-Иллюстрация-в-векторном-формате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943854"/>
            <a:ext cx="931467" cy="1167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Student\Desktop\240_F_131975562_ZDAxIfnlHD4XPnaf8D01uOl12Lbp7NeW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401674"/>
            <a:ext cx="1296144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Student\Desktop\ptica_zima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37647" y="4412446"/>
            <a:ext cx="1080120" cy="1308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Овал 14"/>
          <p:cNvSpPr/>
          <p:nvPr/>
        </p:nvSpPr>
        <p:spPr>
          <a:xfrm>
            <a:off x="6452741" y="4569269"/>
            <a:ext cx="1656185" cy="1465312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5" name="Picture 11" descr="C:\Users\Student\Desktop\санки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786351"/>
            <a:ext cx="1008112" cy="1031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Student\Desktop\11299200-cute-cartoon-boy-throwing-snowball-high-quality-3d-illustration-Stock-Photo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0377" y="4332534"/>
            <a:ext cx="1080121" cy="1238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47750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582896" y="2104670"/>
            <a:ext cx="1540831" cy="1540354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Student\Desktop\PB0990102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3251" y="2406795"/>
            <a:ext cx="1080120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 5"/>
          <p:cNvSpPr/>
          <p:nvPr/>
        </p:nvSpPr>
        <p:spPr>
          <a:xfrm>
            <a:off x="2483768" y="2276872"/>
            <a:ext cx="1656184" cy="1584176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355976" y="2406795"/>
            <a:ext cx="1800200" cy="1656184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372200" y="2780928"/>
            <a:ext cx="1656184" cy="151216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22010" y="4159919"/>
            <a:ext cx="1756856" cy="1584176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241476" y="4195923"/>
            <a:ext cx="1800200" cy="151216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241603" y="4180469"/>
            <a:ext cx="1872208" cy="1728192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3" descr="C:\Users\Student\Desktop\depositphotos_51828123-stock-photo-happy-laughing-child-playing-snow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548018"/>
            <a:ext cx="1116124" cy="1103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C:\Users\Student\Desktop\50617_8eba3951e2bbcdf45909a10946eebd8c.jp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31161" y="2548018"/>
            <a:ext cx="1074286" cy="131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7" descr="C:\Users\Student\Desktop\45506581-Симпатичный-маленький-мальчик-на-лыжах.-Иллюстрация-в-векторном-формате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943854"/>
            <a:ext cx="931467" cy="1167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9" descr="C:\Users\Student\Desktop\240_F_131975562_ZDAxIfnlHD4XPnaf8D01uOl12Lbp7NeW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401674"/>
            <a:ext cx="1296144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0" descr="C:\Users\Student\Desktop\ptica_zima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37647" y="4412446"/>
            <a:ext cx="1080120" cy="1308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Овал 17"/>
          <p:cNvSpPr/>
          <p:nvPr/>
        </p:nvSpPr>
        <p:spPr>
          <a:xfrm>
            <a:off x="6498368" y="4577801"/>
            <a:ext cx="1656185" cy="1465312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Picture 11" descr="C:\Users\Student\Desktop\санки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786351"/>
            <a:ext cx="1008112" cy="1031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Прямая со стрелкой 20"/>
          <p:cNvCxnSpPr>
            <a:stCxn id="6" idx="2"/>
            <a:endCxn id="4" idx="6"/>
          </p:cNvCxnSpPr>
          <p:nvPr/>
        </p:nvCxnSpPr>
        <p:spPr>
          <a:xfrm flipH="1" flipV="1">
            <a:off x="2123727" y="2874847"/>
            <a:ext cx="360041" cy="1941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050" name="Picture 2" descr="C:\Users\Student\Desktop\11299200-cute-cartoon-boy-throwing-snowball-high-quality-3d-illustration-Stock-Photo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0377" y="4332534"/>
            <a:ext cx="1080121" cy="1238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23" name="Прямая со стрелкой 22"/>
          <p:cNvCxnSpPr>
            <a:stCxn id="9" idx="6"/>
          </p:cNvCxnSpPr>
          <p:nvPr/>
        </p:nvCxnSpPr>
        <p:spPr>
          <a:xfrm flipV="1">
            <a:off x="1878866" y="4786351"/>
            <a:ext cx="362610" cy="1656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5975361" y="2717690"/>
            <a:ext cx="523007" cy="4868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6113811" y="4869179"/>
            <a:ext cx="374983" cy="5031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53" name="Прямая со стрелкой 2052"/>
          <p:cNvCxnSpPr/>
          <p:nvPr/>
        </p:nvCxnSpPr>
        <p:spPr>
          <a:xfrm flipV="1">
            <a:off x="3887924" y="4577801"/>
            <a:ext cx="468052" cy="2085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55" name="Прямая со стрелкой 2054"/>
          <p:cNvCxnSpPr>
            <a:stCxn id="7" idx="2"/>
            <a:endCxn id="6" idx="6"/>
          </p:cNvCxnSpPr>
          <p:nvPr/>
        </p:nvCxnSpPr>
        <p:spPr>
          <a:xfrm flipH="1" flipV="1">
            <a:off x="4139952" y="3068960"/>
            <a:ext cx="216024" cy="1659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906271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582896" y="2104670"/>
            <a:ext cx="1540831" cy="1540354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Student\Desktop\PB0990102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3251" y="2406795"/>
            <a:ext cx="1080120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 5"/>
          <p:cNvSpPr/>
          <p:nvPr/>
        </p:nvSpPr>
        <p:spPr>
          <a:xfrm>
            <a:off x="2465766" y="2244326"/>
            <a:ext cx="1656184" cy="1584176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355976" y="2406795"/>
            <a:ext cx="1800200" cy="1656184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372200" y="2780928"/>
            <a:ext cx="1656184" cy="151216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22010" y="4159919"/>
            <a:ext cx="1756856" cy="1584176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241476" y="4195923"/>
            <a:ext cx="1800200" cy="151216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241603" y="4180469"/>
            <a:ext cx="1872208" cy="1728192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3" descr="C:\Users\Student\Desktop\depositphotos_51828123-stock-photo-happy-laughing-child-playing-snow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43237" y="2484522"/>
            <a:ext cx="1116124" cy="1103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C:\Users\Student\Desktop\50617_8eba3951e2bbcdf45909a10946eebd8c.jp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31161" y="2548018"/>
            <a:ext cx="1074286" cy="131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7" descr="C:\Users\Student\Desktop\45506581-Симпатичный-маленький-мальчик-на-лыжах.-Иллюстрация-в-векторном-формате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943854"/>
            <a:ext cx="931467" cy="1167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9" descr="C:\Users\Student\Desktop\240_F_131975562_ZDAxIfnlHD4XPnaf8D01uOl12Lbp7NeW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401674"/>
            <a:ext cx="1296144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 descr="C:\Users\Student\Desktop\ptica_zima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37647" y="4412446"/>
            <a:ext cx="1080120" cy="1308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Овал 16"/>
          <p:cNvSpPr/>
          <p:nvPr/>
        </p:nvSpPr>
        <p:spPr>
          <a:xfrm>
            <a:off x="6498368" y="4577801"/>
            <a:ext cx="1656185" cy="1465312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11" descr="C:\Users\Student\Desktop\санки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786351"/>
            <a:ext cx="1008112" cy="1031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9" name="Прямая со стрелкой 18"/>
          <p:cNvCxnSpPr>
            <a:stCxn id="6" idx="2"/>
            <a:endCxn id="4" idx="6"/>
          </p:cNvCxnSpPr>
          <p:nvPr/>
        </p:nvCxnSpPr>
        <p:spPr>
          <a:xfrm flipH="1" flipV="1">
            <a:off x="2123727" y="2874847"/>
            <a:ext cx="342039" cy="1615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0" name="Picture 2" descr="C:\Users\Student\Desktop\11299200-cute-cartoon-boy-throwing-snowball-high-quality-3d-illustration-Stock-Photo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0377" y="4332534"/>
            <a:ext cx="1080121" cy="1238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Прямая со стрелкой 20"/>
          <p:cNvCxnSpPr>
            <a:stCxn id="9" idx="6"/>
          </p:cNvCxnSpPr>
          <p:nvPr/>
        </p:nvCxnSpPr>
        <p:spPr>
          <a:xfrm flipV="1">
            <a:off x="1878866" y="4786351"/>
            <a:ext cx="362610" cy="1656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5975361" y="2717690"/>
            <a:ext cx="523007" cy="4868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6113811" y="4869179"/>
            <a:ext cx="374983" cy="5031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3887924" y="4577801"/>
            <a:ext cx="468052" cy="2085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7" idx="2"/>
            <a:endCxn id="6" idx="6"/>
          </p:cNvCxnSpPr>
          <p:nvPr/>
        </p:nvCxnSpPr>
        <p:spPr>
          <a:xfrm flipH="1" flipV="1">
            <a:off x="4121950" y="3036414"/>
            <a:ext cx="234026" cy="19847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123727" y="2548018"/>
            <a:ext cx="360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4121950" y="2548018"/>
            <a:ext cx="234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cxnSp>
        <p:nvCxnSpPr>
          <p:cNvPr id="33" name="Прямая со стрелкой 32"/>
          <p:cNvCxnSpPr>
            <a:endCxn id="9" idx="0"/>
          </p:cNvCxnSpPr>
          <p:nvPr/>
        </p:nvCxnSpPr>
        <p:spPr>
          <a:xfrm>
            <a:off x="1000437" y="3527736"/>
            <a:ext cx="1" cy="6321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H="1" flipV="1">
            <a:off x="7780882" y="4029593"/>
            <a:ext cx="216024" cy="7567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184708" y="2546135"/>
            <a:ext cx="374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251520" y="3861048"/>
            <a:ext cx="331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39" name="TextBox 38"/>
          <p:cNvSpPr txBox="1"/>
          <p:nvPr/>
        </p:nvSpPr>
        <p:spPr>
          <a:xfrm>
            <a:off x="1878866" y="4230380"/>
            <a:ext cx="244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3887924" y="4159919"/>
            <a:ext cx="353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41" name="TextBox 40"/>
          <p:cNvSpPr txBox="1"/>
          <p:nvPr/>
        </p:nvSpPr>
        <p:spPr>
          <a:xfrm>
            <a:off x="6184708" y="4529251"/>
            <a:ext cx="313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8028384" y="423038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470934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1268760"/>
            <a:ext cx="79928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1.Ель стоит около мальчика, который кидает снежок в девочку.</a:t>
            </a:r>
          </a:p>
          <a:p>
            <a:r>
              <a:rPr lang="ru-RU" dirty="0"/>
              <a:t>2</a:t>
            </a:r>
            <a:r>
              <a:rPr lang="ru-RU" dirty="0" smtClean="0"/>
              <a:t>.Мальчик Женя играет в снежки около ели.</a:t>
            </a:r>
          </a:p>
          <a:p>
            <a:r>
              <a:rPr lang="ru-RU" dirty="0"/>
              <a:t>3</a:t>
            </a:r>
            <a:r>
              <a:rPr lang="ru-RU" dirty="0" smtClean="0"/>
              <a:t>.Мальчик Сережа катается на коньках рядом с Женей, который играет в снежки.</a:t>
            </a:r>
          </a:p>
          <a:p>
            <a:r>
              <a:rPr lang="ru-RU" dirty="0"/>
              <a:t>4</a:t>
            </a:r>
            <a:r>
              <a:rPr lang="ru-RU" dirty="0" smtClean="0"/>
              <a:t>.Мальчик Коля катается на лыжах недалеко от Сережи, который катается на коньках..</a:t>
            </a:r>
          </a:p>
          <a:p>
            <a:r>
              <a:rPr lang="ru-RU" dirty="0"/>
              <a:t>5</a:t>
            </a:r>
            <a:r>
              <a:rPr lang="ru-RU" dirty="0" smtClean="0"/>
              <a:t>.Мальчик Петя Кидает снежком в девочку Дашу.</a:t>
            </a:r>
          </a:p>
          <a:p>
            <a:r>
              <a:rPr lang="ru-RU" dirty="0"/>
              <a:t>6</a:t>
            </a:r>
            <a:r>
              <a:rPr lang="ru-RU" dirty="0" smtClean="0"/>
              <a:t>.Девочка Даша играет в снежки рядом с птичкой.</a:t>
            </a:r>
          </a:p>
          <a:p>
            <a:r>
              <a:rPr lang="ru-RU" dirty="0"/>
              <a:t>7</a:t>
            </a:r>
            <a:r>
              <a:rPr lang="ru-RU" dirty="0" smtClean="0"/>
              <a:t>.Птичка сидит на снегу недалеко от играющих в снежки детей, напротив санок.</a:t>
            </a:r>
          </a:p>
          <a:p>
            <a:r>
              <a:rPr lang="ru-RU" dirty="0" smtClean="0"/>
              <a:t>8.Санки стоят у дерева напротив мальчика, который катается на лыжах.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841115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620688"/>
            <a:ext cx="799288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Все любят зиму, а особенно дети. Именно в это замечательное время года можно от души повеселиться. </a:t>
            </a:r>
            <a:r>
              <a:rPr lang="ru-RU" dirty="0" smtClean="0"/>
              <a:t>Небо было </a:t>
            </a:r>
            <a:r>
              <a:rPr lang="ru-RU" dirty="0" smtClean="0"/>
              <a:t>чистое, ясное. На землю сыпался легкий снежок, словно вата. </a:t>
            </a:r>
            <a:r>
              <a:rPr lang="ru-RU" dirty="0" smtClean="0"/>
              <a:t>Мальчик </a:t>
            </a:r>
            <a:r>
              <a:rPr lang="ru-RU" dirty="0" smtClean="0"/>
              <a:t>Коля катается на лыжах с заснеженной горы. Мальчика Сережу привел покататься на коньках его папа.  Маленькая птичка на снегу возле деток ищет себе зернышки, чтобы подкрепиться, ведь в зимнее время птичкам особо тяжело добывать себе корм. Папа Жени принес деревянные санки, которые он сам сделал ему, но в санки никто не играет, а они просто стоят под деревом, которое укрыто белой пушистой шубкой.</a:t>
            </a:r>
            <a:r>
              <a:rPr lang="ru-RU" dirty="0"/>
              <a:t> Мальчики весело резвятся и кидают снежками в девочку Дашу, а она от них старается увернуться, как юла. </a:t>
            </a:r>
            <a:r>
              <a:rPr lang="ru-RU" dirty="0" smtClean="0"/>
              <a:t> Снежки- это любимое занятие детей! Это невероятно весело!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708529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83</TotalTime>
  <Words>247</Words>
  <Application>Microsoft Office PowerPoint</Application>
  <PresentationFormat>Экран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Составление творческого рассказа по сюжетной картине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Составление творческого рассказа по сюжетной картине</dc:title>
  <dc:creator>Student</dc:creator>
  <cp:lastModifiedBy>RePack by SPecialiST</cp:lastModifiedBy>
  <cp:revision>10</cp:revision>
  <dcterms:created xsi:type="dcterms:W3CDTF">2017-12-02T09:07:23Z</dcterms:created>
  <dcterms:modified xsi:type="dcterms:W3CDTF">2017-12-02T14:45:01Z</dcterms:modified>
</cp:coreProperties>
</file>