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A6B292-A0D7-46EF-AD22-7E3EC308CA3A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36E82C-24A7-48C5-9530-E8BFA8176EC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143380"/>
            <a:ext cx="6400800" cy="2428892"/>
          </a:xfrm>
        </p:spPr>
        <p:txBody>
          <a:bodyPr>
            <a:normAutofit fontScale="77500" lnSpcReduction="20000"/>
          </a:bodyPr>
          <a:lstStyle/>
          <a:p>
            <a:r>
              <a:rPr lang="ru-RU" sz="5200" dirty="0" smtClean="0">
                <a:solidFill>
                  <a:schemeClr val="tx1"/>
                </a:solidFill>
              </a:rPr>
              <a:t>Работу выполнила </a:t>
            </a:r>
          </a:p>
          <a:p>
            <a:r>
              <a:rPr lang="ru-RU" sz="5200" dirty="0" smtClean="0">
                <a:solidFill>
                  <a:schemeClr val="tx1"/>
                </a:solidFill>
              </a:rPr>
              <a:t>Ученица 4 в класса</a:t>
            </a:r>
          </a:p>
          <a:p>
            <a:r>
              <a:rPr lang="ru-RU" sz="5200" dirty="0" smtClean="0">
                <a:solidFill>
                  <a:schemeClr val="tx1"/>
                </a:solidFill>
              </a:rPr>
              <a:t>МБОУ ,,</a:t>
            </a:r>
            <a:r>
              <a:rPr lang="ru-RU" sz="5200" dirty="0" err="1" smtClean="0">
                <a:solidFill>
                  <a:schemeClr val="tx1"/>
                </a:solidFill>
              </a:rPr>
              <a:t>Луговская</a:t>
            </a:r>
            <a:r>
              <a:rPr lang="ru-RU" sz="5200" dirty="0" smtClean="0">
                <a:solidFill>
                  <a:schemeClr val="tx1"/>
                </a:solidFill>
              </a:rPr>
              <a:t> СОШ,,</a:t>
            </a:r>
          </a:p>
          <a:p>
            <a:r>
              <a:rPr lang="ru-RU" sz="5200" dirty="0" err="1" smtClean="0">
                <a:solidFill>
                  <a:schemeClr val="tx1"/>
                </a:solidFill>
              </a:rPr>
              <a:t>Димакова</a:t>
            </a:r>
            <a:r>
              <a:rPr lang="ru-RU" sz="5200" dirty="0" smtClean="0">
                <a:solidFill>
                  <a:schemeClr val="tx1"/>
                </a:solidFill>
              </a:rPr>
              <a:t>  Антонина</a:t>
            </a:r>
          </a:p>
          <a:p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Уральские  горы</a:t>
            </a:r>
            <a:endParaRPr lang="ru-RU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71480"/>
            <a:ext cx="9144000" cy="407194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700" dirty="0" smtClean="0"/>
              <a:t>Горная система на Урале, расположенная между Восточно-Европейской и </a:t>
            </a:r>
            <a:r>
              <a:rPr lang="ru-RU" sz="2700" dirty="0" err="1" smtClean="0"/>
              <a:t>Западно-Сибирской</a:t>
            </a:r>
            <a:r>
              <a:rPr lang="ru-RU" sz="2700" dirty="0" smtClean="0"/>
              <a:t> равнинами. Уральские горы находятся на территории России и Казахстана и являются уникальным географическим объектом, разделяющим материк Евразию на две части.</a:t>
            </a:r>
          </a:p>
          <a:p>
            <a:pPr>
              <a:buNone/>
            </a:pPr>
            <a:r>
              <a:rPr lang="ru-RU" sz="2700" dirty="0" smtClean="0"/>
              <a:t>В древних источниках Уральские горы называли </a:t>
            </a:r>
            <a:r>
              <a:rPr lang="ru-RU" sz="2700" dirty="0" err="1" smtClean="0"/>
              <a:t>Рифейскими</a:t>
            </a:r>
            <a:r>
              <a:rPr lang="ru-RU" sz="2700" dirty="0" smtClean="0"/>
              <a:t> или Гиперборейскими. Русские первопроходцы называли их «Камень». Топоним «Урал» взят, скорее всего, из башкирского языка и означает «каменный пояс».</a:t>
            </a:r>
          </a:p>
          <a:p>
            <a:pPr>
              <a:buNone/>
            </a:pPr>
            <a:r>
              <a:rPr lang="ru-RU" sz="2700" dirty="0" smtClean="0"/>
              <a:t>Формирование </a:t>
            </a:r>
            <a:r>
              <a:rPr lang="ru-RU" sz="2700" dirty="0" smtClean="0"/>
              <a:t>горной системы Урала началось около 350 </a:t>
            </a:r>
            <a:r>
              <a:rPr lang="ru-RU" sz="2700" dirty="0" err="1" smtClean="0"/>
              <a:t>млн</a:t>
            </a:r>
            <a:r>
              <a:rPr lang="ru-RU" sz="2700" dirty="0" smtClean="0"/>
              <a:t> лет назад и закончилось около 200 </a:t>
            </a:r>
            <a:r>
              <a:rPr lang="ru-RU" sz="2700" dirty="0" err="1" smtClean="0"/>
              <a:t>млн</a:t>
            </a:r>
            <a:r>
              <a:rPr lang="ru-RU" sz="2700" dirty="0" smtClean="0"/>
              <a:t> лет назад.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8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43446"/>
            <a:ext cx="9144000" cy="22145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                     Размер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15001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Длина </a:t>
            </a:r>
            <a:r>
              <a:rPr lang="ru-RU" dirty="0" smtClean="0"/>
              <a:t>более 2000 км, ширина от 40 до 150 </a:t>
            </a:r>
            <a:r>
              <a:rPr lang="ru-RU" dirty="0" smtClean="0"/>
              <a:t>км.       Высота </a:t>
            </a:r>
            <a:r>
              <a:rPr lang="ru-RU" dirty="0" smtClean="0"/>
              <a:t>над уровнем моря: 1 895 м.</a:t>
            </a:r>
            <a:br>
              <a:rPr lang="ru-RU" dirty="0" smtClean="0"/>
            </a:br>
            <a:r>
              <a:rPr lang="ru-RU" dirty="0" smtClean="0"/>
              <a:t>Площадь: 781 100 км2</a:t>
            </a:r>
          </a:p>
          <a:p>
            <a:endParaRPr lang="ru-RU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14620"/>
            <a:ext cx="9144000" cy="41433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5600" dirty="0" smtClean="0"/>
              <a:t>       полезные ископаемые </a:t>
            </a:r>
            <a:endParaRPr lang="ru-RU" sz="5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 недрах Урала скрыты несметные богатства, известные всему миру. Это и знаменитый малахит, и камни самоцветы, красочно описанные Бажовым в его сказках, асбест, платина, золото и другие полезные ископаемые. Из 55 видов важнейших полезных ископаемых, которые разрабатывались в СССР, на Урале представлено 48.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8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</a:t>
            </a:r>
            <a:r>
              <a:rPr lang="ru-RU" b="1" dirty="0" smtClean="0"/>
              <a:t>Природа Уральских </a:t>
            </a:r>
            <a:r>
              <a:rPr lang="ru-RU" b="1" dirty="0" smtClean="0"/>
              <a:t>гор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429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dirty="0" smtClean="0"/>
              <a:t>Славен этот край своей невероятной красотой природы. Сюда приезжают посмотреть на удивительные горы, окунуться в прозрачные воды многочисленных озер, спуститься в пещеры или совершить сплав по бурным рекам Уральских гор. </a:t>
            </a:r>
            <a:br>
              <a:rPr lang="ru-RU" sz="2300" dirty="0" smtClean="0"/>
            </a:br>
            <a:r>
              <a:rPr lang="ru-RU" sz="2300" dirty="0" smtClean="0"/>
              <a:t>Лучше всего видна красота этих гор в природных парках и заповедниках. Попав в Свердловскую область, непременно нужно побывать в «Оленьих Ручьях». Туристы приезжают сюда, чтобы увидеть, нанесенные на поверхность скалы рисунки древнего человека. В пещере </a:t>
            </a:r>
            <a:r>
              <a:rPr lang="ru-RU" sz="2300" dirty="0" err="1" smtClean="0"/>
              <a:t>Капова</a:t>
            </a:r>
            <a:r>
              <a:rPr lang="ru-RU" sz="2300" dirty="0" smtClean="0"/>
              <a:t> ученые обнаружили наскальные рисунки, которым более 14 тысяч лет. Всего на ее просторах найдено около 200 работ древних художников. Кроме этого можно посетить многочисленные залы, гроты и галереи, расположенные на трех уровнях, полюбоваться подземными озерами.</a:t>
            </a:r>
            <a:endParaRPr lang="ru-RU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7-007-Spasibo-za-vnima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</TotalTime>
  <Words>220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Уральские  горы</vt:lpstr>
      <vt:lpstr>Слайд 2</vt:lpstr>
      <vt:lpstr>                     Размер </vt:lpstr>
      <vt:lpstr>       полезные ископаемые </vt:lpstr>
      <vt:lpstr>Слайд 5</vt:lpstr>
      <vt:lpstr>      Природа Уральских гор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Уральские  горы</dc:title>
  <dc:creator>Анна</dc:creator>
  <cp:lastModifiedBy>Анна</cp:lastModifiedBy>
  <cp:revision>5</cp:revision>
  <dcterms:created xsi:type="dcterms:W3CDTF">2017-12-27T16:13:26Z</dcterms:created>
  <dcterms:modified xsi:type="dcterms:W3CDTF">2017-12-27T16:58:22Z</dcterms:modified>
</cp:coreProperties>
</file>