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4" r:id="rId3"/>
    <p:sldId id="265" r:id="rId4"/>
    <p:sldId id="276" r:id="rId5"/>
    <p:sldId id="258" r:id="rId6"/>
    <p:sldId id="280" r:id="rId7"/>
    <p:sldId id="275" r:id="rId8"/>
    <p:sldId id="266" r:id="rId9"/>
    <p:sldId id="271" r:id="rId10"/>
    <p:sldId id="272" r:id="rId11"/>
    <p:sldId id="274" r:id="rId12"/>
    <p:sldId id="264" r:id="rId13"/>
    <p:sldId id="263" r:id="rId14"/>
    <p:sldId id="282" r:id="rId15"/>
    <p:sldId id="259" r:id="rId16"/>
    <p:sldId id="2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25.09.2014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ni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43608" y="5085184"/>
            <a:ext cx="7272808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cs typeface="Aparajita" pitchFamily="34" charset="0"/>
              </a:rPr>
              <a:t>В гости к солнышку</a:t>
            </a:r>
            <a:endParaRPr lang="ru-RU" sz="5400" b="1" i="1" dirty="0">
              <a:solidFill>
                <a:srgbClr val="FF0000"/>
              </a:solidFill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Denis\Desktop\в гости к солнышку картинки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Denis\Desktop\в гости к солнышку картинки\Another-Stairway-To-Heaven-1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nis\Desktop\лена работа\в гости к солнышку картинки\Wind-Blowing-Dar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nis\Desktop\лена работа\в гости к солнышку картинки\sol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188640"/>
            <a:ext cx="473655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nis\Desktop\slide_6.jpg"/>
          <p:cNvPicPr>
            <a:picLocks noChangeAspect="1" noChangeArrowheads="1"/>
          </p:cNvPicPr>
          <p:nvPr/>
        </p:nvPicPr>
        <p:blipFill>
          <a:blip r:embed="rId2" cstate="print"/>
          <a:srcRect l="2751" t="12200" r="44330"/>
          <a:stretch>
            <a:fillRect/>
          </a:stretch>
        </p:blipFill>
        <p:spPr bwMode="auto">
          <a:xfrm>
            <a:off x="1403648" y="260648"/>
            <a:ext cx="633670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Denis\Desktop\загруженное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nis\Desktop\0012-012-Molod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Denis\Desktop\1e28940e2d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5229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cs typeface="Courier New" pitchFamily="49" charset="0"/>
              </a:rPr>
              <a:t>Пирогова Елена Леонидовна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воспитатель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Муниципального  казенного дошкольного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образовательного учреждения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детский сад общеразвивающего вида «Колокольчик»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пгт Кумены Куменского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  <a:cs typeface="Courier New" pitchFamily="49" charset="0"/>
              </a:rPr>
              <a:t>района Кировской области</a:t>
            </a:r>
            <a:endParaRPr lang="ru-RU" sz="2800" b="1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Солнышки, тучки, луна, радуга"/>
          <p:cNvPicPr>
            <a:picLocks noChangeAspect="1" noChangeArrowheads="1"/>
          </p:cNvPicPr>
          <p:nvPr/>
        </p:nvPicPr>
        <p:blipFill>
          <a:blip r:embed="rId2" cstate="print"/>
          <a:srcRect l="64600" t="66784" b="38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nis\Desktop\в гости к солнышку картинки\11463.jpg"/>
          <p:cNvPicPr>
            <a:picLocks noChangeAspect="1" noChangeArrowheads="1"/>
          </p:cNvPicPr>
          <p:nvPr/>
        </p:nvPicPr>
        <p:blipFill>
          <a:blip r:embed="rId2" cstate="print"/>
          <a:srcRect l="12056" t="16400" r="12056" b="48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31249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Солнышко, солнышко, не скрывайся в тучу,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не скрывайся в тучу, холод нам наскучил.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Обогрей нас, солнышко яркими лучами,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обогрей лучами, сделай силачами!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Выйди, выйди, солнышко, мы посеем зернышко!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Скоро вырастет росток, он потянется на восток,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 перекинется через мосток,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cs typeface="Courier New" pitchFamily="49" charset="0"/>
              </a:rPr>
              <a:t> по мосточку мы пойдем, в гости к солнышку придем!</a:t>
            </a:r>
          </a:p>
          <a:p>
            <a:pPr>
              <a:buNone/>
            </a:pPr>
            <a:endParaRPr lang="ru-RU" sz="1800" b="1" dirty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enis\Desktop\в гости к солнышку картинки\загруженное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5782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enis\Desktop\в гости к солнышку картинки\Posev-semyan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 b="4290"/>
          <a:stretch>
            <a:fillRect/>
          </a:stretch>
        </p:blipFill>
        <p:spPr bwMode="auto">
          <a:xfrm>
            <a:off x="1187624" y="1120964"/>
            <a:ext cx="6840760" cy="4944947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Denis\Desktop\в гости к солнышку картинки\rostok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5444"/>
            <a:ext cx="9143999" cy="689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nis\Desktop\13578971.jpg"/>
          <p:cNvPicPr>
            <a:picLocks noChangeAspect="1" noChangeArrowheads="1"/>
          </p:cNvPicPr>
          <p:nvPr/>
        </p:nvPicPr>
        <p:blipFill>
          <a:blip r:embed="rId2" cstate="print"/>
          <a:srcRect b="5365"/>
          <a:stretch>
            <a:fillRect/>
          </a:stretch>
        </p:blipFill>
        <p:spPr bwMode="auto">
          <a:xfrm>
            <a:off x="0" y="0"/>
            <a:ext cx="912924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nis\Desktop\в гости к солнышку картинки\90515987_73642079_391562553.jpg"/>
          <p:cNvPicPr>
            <a:picLocks noChangeAspect="1" noChangeArrowheads="1"/>
          </p:cNvPicPr>
          <p:nvPr/>
        </p:nvPicPr>
        <p:blipFill>
          <a:blip r:embed="rId2" cstate="print"/>
          <a:srcRect r="25700" b="2836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93</Words>
  <Application>Microsoft Office PowerPoint</Application>
  <PresentationFormat>Экран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 гости к солнышку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Denis</cp:lastModifiedBy>
  <cp:revision>41</cp:revision>
  <dcterms:created xsi:type="dcterms:W3CDTF">2014-09-16T06:39:51Z</dcterms:created>
  <dcterms:modified xsi:type="dcterms:W3CDTF">2014-09-25T03:57:32Z</dcterms:modified>
</cp:coreProperties>
</file>