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6" r:id="rId4"/>
    <p:sldId id="257" r:id="rId5"/>
    <p:sldId id="262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1008-E1A9-4C0F-A2A8-D5AD06556B41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5348-5D19-4D49-995C-15BF00EDF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236B8-0654-4DF6-BB51-3CB7E12616A9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73067-9D1B-4FFD-ABEE-4CB76D151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356E8-08F4-4FB9-87DD-953C9D680C0F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7B9B-BA71-423E-A2AC-BBF5E122D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91291-70CF-4B41-81ED-904EA68123CA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C81DC-32D9-493C-A480-43CC8550E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F7495-D518-48BD-A17A-EB535AE7177C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D665-60FC-41EE-8B3B-4D5C7D4FD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C8DCF-3BF0-451F-929B-965FADD9EE7D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43822-F789-478C-93A9-A8699680C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BA278-5026-48BA-A53F-0B1A634F7BC2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73D1E-B40A-491B-8466-C9EB254E0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CEEF0-E185-400C-AB47-B538F8800621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0F33E-C1A6-472F-8F8D-C432B24C7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F5396-7998-47B4-9377-999F07FAAB31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9976-9921-4F5A-9F66-D9ABBE2F3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D2504-7381-4B15-B011-C8ADA170C5B6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B5D4C-DA29-49F7-8FD7-4BF008F57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049A-20B2-44D7-9FFB-EB0035BCBF7B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0B45-63AD-4275-A4AC-D274D6852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DE9229-54BF-4D9D-8403-1CFA675E80CD}" type="datetimeFigureOut">
              <a:rPr lang="ru-RU"/>
              <a:pPr>
                <a:defRPr/>
              </a:pPr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8AF8D2-E12D-49EC-918F-09A59EE4C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План.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1. История возникновения ВИЧ.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2. Биологические аспекты ВИЧ.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3. Развитие ВИЧ-инфекции:  что на неё влияет, а что нет.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4. Эпидемиологическая ситуация.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5.  Что должен знать школьник.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 декабря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857365"/>
            <a:ext cx="7429551" cy="286232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Всемирный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ДЕНЬ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б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орьбы со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СПИДом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4714908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Биологические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аспекты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СПИДа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Строение ВИЧ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700" smtClean="0">
                <a:solidFill>
                  <a:srgbClr val="376092"/>
                </a:solidFill>
              </a:rPr>
              <a:t>В 1993 г. в  лабораториях вирусологов Люка Монтанье  (Институт Луи Пастера в Париже) и в начале 1994г. – Роберто Галло (Национальный раковый центр, США) был выделен вирус, </a:t>
            </a:r>
            <a:r>
              <a:rPr lang="ru-RU" sz="2700" smtClean="0">
                <a:solidFill>
                  <a:srgbClr val="376092"/>
                </a:solidFill>
                <a:latin typeface="Arial" charset="0"/>
              </a:rPr>
              <a:t>ответственный </a:t>
            </a:r>
            <a:r>
              <a:rPr lang="ru-RU" sz="2700" smtClean="0">
                <a:solidFill>
                  <a:srgbClr val="376092"/>
                </a:solidFill>
              </a:rPr>
              <a:t>за передачу болезни. Он назван </a:t>
            </a:r>
            <a:r>
              <a:rPr lang="ru-RU" sz="2700" smtClean="0">
                <a:solidFill>
                  <a:srgbClr val="E46C0A"/>
                </a:solidFill>
              </a:rPr>
              <a:t>вирусом иммунодефицита человека </a:t>
            </a:r>
            <a:r>
              <a:rPr lang="ru-RU" sz="2700" smtClean="0">
                <a:solidFill>
                  <a:srgbClr val="376092"/>
                </a:solidFill>
              </a:rPr>
              <a:t>и по своей природе отнесён к особой группе </a:t>
            </a:r>
            <a:r>
              <a:rPr lang="ru-RU" sz="2700" smtClean="0">
                <a:solidFill>
                  <a:srgbClr val="E46C0A"/>
                </a:solidFill>
              </a:rPr>
              <a:t>ретровирусов.</a:t>
            </a:r>
          </a:p>
          <a:p>
            <a:pPr>
              <a:lnSpc>
                <a:spcPct val="90000"/>
              </a:lnSpc>
            </a:pPr>
            <a:r>
              <a:rPr lang="ru-RU" sz="2700" smtClean="0">
                <a:solidFill>
                  <a:srgbClr val="376092"/>
                </a:solidFill>
              </a:rPr>
              <a:t>Доказано существование двух видов ВИЧ – ВИЧ-1   и ВИЧ -2.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700" smtClean="0">
                <a:solidFill>
                  <a:srgbClr val="E46C0A"/>
                </a:solidFill>
              </a:rPr>
              <a:t>     </a:t>
            </a:r>
            <a:r>
              <a:rPr lang="ru-RU" sz="2700" smtClean="0">
                <a:solidFill>
                  <a:srgbClr val="376092"/>
                </a:solidFill>
              </a:rPr>
              <a:t>Возбуждаемые ими болезни несколько отличаются        по протеканию.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46037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1995г определена первичная структура наследственного материала ВИЧ – молекулы рибонуклеиновой кислоты (РНК), а также множество мутантных форм, не имеющая аналогов среди всех известных организмов, от вирусов до человека.</a:t>
            </a:r>
            <a:b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ВИЧ имеет сложное строение.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358188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386638" cy="71437"/>
          </a:xfrm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>
                <a:solidFill>
                  <a:srgbClr val="FFC000"/>
                </a:solidFill>
              </a:rPr>
              <a:t>Особенность ВИЧ заключается в том, что он поселяется в клетках иммунной системы, разрушает иммунитет  и лишает  человека естественной самозащиты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714500"/>
          </a:xfrm>
        </p:spPr>
        <p:txBody>
          <a:bodyPr/>
          <a:lstStyle/>
          <a:p>
            <a:r>
              <a:rPr lang="ru-RU" smtClean="0">
                <a:solidFill>
                  <a:schemeClr val="accent2"/>
                </a:solidFill>
              </a:rPr>
              <a:t>Почему ВИЧ относят к группе ретровирусов?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25"/>
            <a:ext cx="6400800" cy="34956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Реализация наследственной информации для обычных вирусов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ДНК – РНК – белки.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Для </a:t>
            </a:r>
            <a:r>
              <a:rPr lang="ru-RU" dirty="0" err="1" smtClean="0">
                <a:solidFill>
                  <a:srgbClr val="FF0000"/>
                </a:solidFill>
              </a:rPr>
              <a:t>ретровирусов</a:t>
            </a:r>
            <a:r>
              <a:rPr lang="ru-RU" dirty="0" smtClean="0">
                <a:solidFill>
                  <a:srgbClr val="FF0000"/>
                </a:solidFill>
              </a:rPr>
              <a:t> она изменена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РНК – ДНК – РНК – белки.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(дополнительный этап, РНК-ДНК, его и обозначают «ретро»)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168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Calibri</vt:lpstr>
      <vt:lpstr>Arial</vt:lpstr>
      <vt:lpstr>Тема Office</vt:lpstr>
      <vt:lpstr>  План. 1. История возникновения ВИЧ. 2. Биологические аспекты ВИЧ. 3. Развитие ВИЧ-инфекции:  что на неё влияет, а что нет. 4. Эпидемиологическая ситуация. 5.  Что должен знать школьник.</vt:lpstr>
      <vt:lpstr>Слайд 2</vt:lpstr>
      <vt:lpstr>Слайд 3</vt:lpstr>
      <vt:lpstr>Слайд 4</vt:lpstr>
      <vt:lpstr>          В 1995г определена первичная структура наследственного материала ВИЧ – молекулы рибонуклеиновой кислоты (РНК), а также множество мутантных форм, не имеющая аналогов среди всех известных организмов, от вирусов до человека. ВИЧ имеет сложное строение.</vt:lpstr>
      <vt:lpstr>Слайд 6</vt:lpstr>
      <vt:lpstr>        Особенность ВИЧ заключается в том, что он поселяется в клетках иммунной системы, разрушает иммунитет  и лишает  человека естественной самозащиты.</vt:lpstr>
      <vt:lpstr>Почему ВИЧ относят к группе ретровирусов?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Биологические аспекты СПИДа </dc:title>
  <dc:creator>алексей</dc:creator>
  <cp:lastModifiedBy>User</cp:lastModifiedBy>
  <cp:revision>15</cp:revision>
  <dcterms:created xsi:type="dcterms:W3CDTF">2009-11-29T18:54:41Z</dcterms:created>
  <dcterms:modified xsi:type="dcterms:W3CDTF">2011-11-29T11:29:39Z</dcterms:modified>
</cp:coreProperties>
</file>