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73C84D1-E07F-4EC9-B3A8-D2E48E8A4F64}" type="datetimeFigureOut">
              <a:rPr lang="ru-RU" smtClean="0"/>
              <a:pPr/>
              <a:t>20.04.2009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145D25-3430-4EF6-8958-F1686ED6F0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/>
              <a:t>Якості</a:t>
            </a:r>
            <a:r>
              <a:rPr lang="ru-RU" dirty="0"/>
              <a:t>  толерантного учителя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/>
              <a:t>МО учителів української мови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/>
          </a:p>
          <a:p>
            <a:pPr>
              <a:buNone/>
            </a:pPr>
            <a:endParaRPr lang="uk-UA" dirty="0"/>
          </a:p>
          <a:p>
            <a:pPr>
              <a:buNone/>
            </a:pPr>
            <a:r>
              <a:rPr lang="uk-UA" dirty="0"/>
              <a:t>Розвитку толерантності сприяє</a:t>
            </a:r>
          </a:p>
          <a:p>
            <a:r>
              <a:rPr lang="uk-UA" dirty="0"/>
              <a:t>Справжній інтерес до людини</a:t>
            </a:r>
          </a:p>
          <a:p>
            <a:r>
              <a:rPr lang="uk-UA" dirty="0"/>
              <a:t>Збагнення її емоційного стану</a:t>
            </a:r>
          </a:p>
          <a:p>
            <a:r>
              <a:rPr lang="uk-UA" dirty="0"/>
              <a:t>Життєвий досвід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/>
              <a:t>Толерантність – терпіння, прийняття іншої людини такою, якою вона є, зі всіма її достоїнствами і недоліками.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r>
              <a:rPr lang="uk-UA" dirty="0"/>
              <a:t>відмова від насилля</a:t>
            </a:r>
          </a:p>
          <a:p>
            <a:r>
              <a:rPr lang="uk-UA" dirty="0"/>
              <a:t>Уміння примусити себе, не змушуючи інших</a:t>
            </a:r>
          </a:p>
          <a:p>
            <a:r>
              <a:rPr lang="uk-UA" dirty="0"/>
              <a:t>Уміння підкоритися законам, традиціям і звичаям</a:t>
            </a:r>
          </a:p>
          <a:p>
            <a:r>
              <a:rPr lang="uk-UA" dirty="0"/>
              <a:t>Ставитися до інших так, як ти хотів би, щоб ставилися до тебе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Основні принципи толерантності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/>
              <a:t>       </a:t>
            </a:r>
            <a:endParaRPr lang="uk-UA" dirty="0"/>
          </a:p>
          <a:p>
            <a:pPr>
              <a:buNone/>
            </a:pPr>
            <a:r>
              <a:rPr lang="uk-UA" dirty="0"/>
              <a:t>        Протягом </a:t>
            </a:r>
            <a:r>
              <a:rPr lang="uk-UA" dirty="0"/>
              <a:t>життя людина спілкується з різними людьми, а різноманітність людських характерів проявляється у професійній діяльності</a:t>
            </a:r>
            <a:r>
              <a:rPr lang="uk-UA" dirty="0"/>
              <a:t>.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Велика відповідальність лягає на плечі вчителів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  <a:p>
            <a:r>
              <a:rPr lang="uk-UA" dirty="0"/>
              <a:t>Особистість учителя, що має якості толерантності</a:t>
            </a:r>
          </a:p>
          <a:p>
            <a:r>
              <a:rPr lang="uk-UA" dirty="0"/>
              <a:t>Вияв толерантності у професійній діяльності</a:t>
            </a:r>
          </a:p>
          <a:p>
            <a:r>
              <a:rPr lang="uk-UA" dirty="0"/>
              <a:t>Реалізація принципів толерантності у педагогічному оточенні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/>
              <a:t> Реальність праці вчителя з позиції толерантності виражається трьома аспектами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Розуміє, що його сприймають як взірець для наслідування</a:t>
            </a:r>
          </a:p>
          <a:p>
            <a:r>
              <a:rPr lang="uk-UA" dirty="0"/>
              <a:t>Засвоює і використовує відповідні навички для розвитку діалогу і мирного з'ясування конфліктів</a:t>
            </a:r>
          </a:p>
          <a:p>
            <a:r>
              <a:rPr lang="uk-UA" dirty="0"/>
              <a:t>Заохочує творчі підходи до вирішення проблем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Толерантний учитель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291"/>
            <a:ext cx="8229600" cy="3714776"/>
          </a:xfrm>
        </p:spPr>
        <p:txBody>
          <a:bodyPr/>
          <a:lstStyle/>
          <a:p>
            <a:r>
              <a:rPr lang="uk-UA" dirty="0"/>
              <a:t>Сприяє залученню учнів і батьків до прийняття рішень та розробок програм сумісної діяльності</a:t>
            </a:r>
          </a:p>
          <a:p>
            <a:r>
              <a:rPr lang="uk-UA" dirty="0"/>
              <a:t>Вчить мислити критично й уміє цінувати позиції інших</a:t>
            </a:r>
          </a:p>
          <a:p>
            <a:r>
              <a:rPr lang="uk-UA" dirty="0"/>
              <a:t>Цінує культурне розмаїття й створює умови для визнання культурних розбіжностей та їх проявів у житті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Тактовності, емпатії, терпіння, терпимості в стосунках із дітьми та дорослими, готовності приймати і підтримувати їх, а за потреби – навіть захищати</a:t>
            </a:r>
          </a:p>
          <a:p>
            <a:r>
              <a:rPr lang="uk-UA" dirty="0"/>
              <a:t>Розуміння своєрідності й відносної автономності саморозвитку особистості</a:t>
            </a:r>
          </a:p>
          <a:p>
            <a:r>
              <a:rPr lang="uk-UA" dirty="0"/>
              <a:t>Уміння забезпечувати внутрішньогрупове й міжгрупове спілкування, попереджувати конфлікти у дитячому й дорослому колективах.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2800" dirty="0"/>
              <a:t>Реалізація двох основних функцій – виховання і навчання – вимагає від сучасного учителя таких особистісних параметрів: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</TotalTime>
  <Words>257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Якості  толерантного учителя</vt:lpstr>
      <vt:lpstr>Толерантність – терпіння, прийняття іншої людини такою, якою вона є, зі всіма її достоїнствами і недоліками.</vt:lpstr>
      <vt:lpstr>Основні принципи толерантності</vt:lpstr>
      <vt:lpstr>Велика відповідальність лягає на плечі вчителів </vt:lpstr>
      <vt:lpstr> Реальність праці вчителя з позиції толерантності виражається трьома аспектами</vt:lpstr>
      <vt:lpstr>Толерантний учитель</vt:lpstr>
      <vt:lpstr>Слайд 7</vt:lpstr>
      <vt:lpstr>Реалізація двох основних функцій – виховання і навчання – вимагає від сучасного учителя таких особистісних параметрів: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Якості  толерантного учителя</dc:title>
  <dc:creator>1</dc:creator>
  <cp:lastModifiedBy>1</cp:lastModifiedBy>
  <cp:revision>8</cp:revision>
  <dcterms:created xsi:type="dcterms:W3CDTF">2009-04-14T12:52:00Z</dcterms:created>
  <dcterms:modified xsi:type="dcterms:W3CDTF">2009-04-20T18:20:29Z</dcterms:modified>
</cp:coreProperties>
</file>