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7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66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561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540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2911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25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3789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482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4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01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83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55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50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95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56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30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01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850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319F9A5-FDB5-4936-837B-5DEC0A65C4D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A633CDD-98FC-47F6-BC57-809CA0027F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80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Буква и звук О.</a:t>
            </a:r>
            <a:br>
              <a:rPr lang="ru-RU" dirty="0" smtClean="0"/>
            </a:br>
            <a:r>
              <a:rPr lang="ru-RU" dirty="0" smtClean="0"/>
              <a:t>Подготовка детей к обучению грамоте.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Символьная </a:t>
            </a:r>
            <a:r>
              <a:rPr lang="ru-RU" smtClean="0"/>
              <a:t>система </a:t>
            </a:r>
            <a:r>
              <a:rPr lang="ru-RU" smtClean="0"/>
              <a:t>Т.А. </a:t>
            </a:r>
            <a:r>
              <a:rPr lang="ru-RU" dirty="0" smtClean="0"/>
              <a:t>Ткаченко.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120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634170" y="1674859"/>
            <a:ext cx="4320331" cy="3473042"/>
          </a:xfrm>
          <a:prstGeom prst="cloud">
            <a:avLst/>
          </a:prstGeom>
          <a:solidFill>
            <a:schemeClr val="tx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5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5000">
        <p:circle/>
      </p:transition>
    </mc:Choice>
    <mc:Fallback xmlns="">
      <p:transition spd="slow" advClick="0" advTm="5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21620">
            <a:off x="4667250" y="2000250"/>
            <a:ext cx="2446614" cy="24466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0191">
            <a:off x="1781904" y="1024814"/>
            <a:ext cx="2160770" cy="19982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74985">
            <a:off x="8412301" y="314576"/>
            <a:ext cx="1912808" cy="19168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359" y="3183610"/>
            <a:ext cx="2853175" cy="2859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9993" y="3351390"/>
            <a:ext cx="3133618" cy="314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6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3000">
        <p:circle/>
      </p:transition>
    </mc:Choice>
    <mc:Fallback xmlns="">
      <p:transition spd="slow" advClick="0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93" y="3177893"/>
            <a:ext cx="2871465" cy="28044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0568" y="3177892"/>
            <a:ext cx="2871465" cy="28044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6339" y="442178"/>
            <a:ext cx="2871465" cy="28044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4231" y="255141"/>
            <a:ext cx="2871465" cy="28044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276" y="502799"/>
            <a:ext cx="2871465" cy="280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01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5000">
        <p:circle/>
      </p:transition>
    </mc:Choice>
    <mc:Fallback xmlns="">
      <p:transition spd="slow" advClick="0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83900" y="1398735"/>
            <a:ext cx="1937857" cy="5150840"/>
          </a:xfrm>
          <a:prstGeom prst="ellipse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49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5000">
        <p:circle/>
      </p:transition>
    </mc:Choice>
    <mc:Fallback xmlns="">
      <p:transition spd="slow" advClick="0" advTm="5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1613" y="1368879"/>
            <a:ext cx="351544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40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3438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6000">
        <p:circle/>
      </p:transition>
    </mc:Choice>
    <mc:Fallback xmlns="">
      <p:transition spd="slow" advClick="0" advTm="6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02417" y="2494875"/>
            <a:ext cx="2918691" cy="3112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107" y="2591352"/>
            <a:ext cx="1281488" cy="14598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5675" y="1757517"/>
            <a:ext cx="1142942" cy="312751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0960" y="2967335"/>
            <a:ext cx="1160167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А</a:t>
            </a:r>
            <a:endParaRPr lang="ru-RU" sz="100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35111" y="2859613"/>
            <a:ext cx="751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487404" y="2505670"/>
            <a:ext cx="2719485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</a:t>
            </a:r>
            <a:endParaRPr lang="ru-RU" sz="10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506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 advClick="0" advTm="10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956" y="3485473"/>
            <a:ext cx="1904044" cy="2972166"/>
          </a:xfrm>
          <a:prstGeom prst="rect">
            <a:avLst/>
          </a:prstGeom>
        </p:spPr>
      </p:pic>
      <p:cxnSp>
        <p:nvCxnSpPr>
          <p:cNvPr id="3" name="Соединительная линия уступом 2"/>
          <p:cNvCxnSpPr/>
          <p:nvPr/>
        </p:nvCxnSpPr>
        <p:spPr>
          <a:xfrm flipV="1">
            <a:off x="4662053" y="5773845"/>
            <a:ext cx="2492137" cy="729304"/>
          </a:xfrm>
          <a:prstGeom prst="bentConnector3">
            <a:avLst>
              <a:gd name="adj1" fmla="val 51223"/>
            </a:avLst>
          </a:prstGeom>
          <a:ln w="73025" cmpd="sng">
            <a:solidFill>
              <a:schemeClr val="tx1"/>
            </a:solidFill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Соединительная линия уступом 3"/>
          <p:cNvCxnSpPr/>
          <p:nvPr/>
        </p:nvCxnSpPr>
        <p:spPr>
          <a:xfrm flipV="1">
            <a:off x="5908121" y="5060889"/>
            <a:ext cx="2492137" cy="729304"/>
          </a:xfrm>
          <a:prstGeom prst="bentConnector3">
            <a:avLst>
              <a:gd name="adj1" fmla="val 51223"/>
            </a:avLst>
          </a:prstGeom>
          <a:ln w="73025" cmpd="sng">
            <a:solidFill>
              <a:schemeClr val="tx1"/>
            </a:solidFill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Соединительная линия уступом 4"/>
          <p:cNvCxnSpPr/>
          <p:nvPr/>
        </p:nvCxnSpPr>
        <p:spPr>
          <a:xfrm flipV="1">
            <a:off x="7154189" y="4331585"/>
            <a:ext cx="2492137" cy="729304"/>
          </a:xfrm>
          <a:prstGeom prst="bentConnector3">
            <a:avLst>
              <a:gd name="adj1" fmla="val 51223"/>
            </a:avLst>
          </a:prstGeom>
          <a:ln w="73025" cmpd="sng">
            <a:solidFill>
              <a:schemeClr val="tx1"/>
            </a:solidFill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Соединительная линия уступом 5"/>
          <p:cNvCxnSpPr/>
          <p:nvPr/>
        </p:nvCxnSpPr>
        <p:spPr>
          <a:xfrm flipV="1">
            <a:off x="8400257" y="3625043"/>
            <a:ext cx="2492137" cy="729304"/>
          </a:xfrm>
          <a:prstGeom prst="bentConnector3">
            <a:avLst>
              <a:gd name="adj1" fmla="val 51223"/>
            </a:avLst>
          </a:prstGeom>
          <a:ln w="73025" cmpd="sng">
            <a:solidFill>
              <a:schemeClr val="tx1"/>
            </a:solidFill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 flipV="1">
            <a:off x="9646325" y="2918501"/>
            <a:ext cx="2492137" cy="729304"/>
          </a:xfrm>
          <a:prstGeom prst="bentConnector3">
            <a:avLst>
              <a:gd name="adj1" fmla="val 51223"/>
            </a:avLst>
          </a:prstGeom>
          <a:ln w="73025" cmpd="sng">
            <a:solidFill>
              <a:schemeClr val="tx1"/>
            </a:solidFill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4991451" y="4813397"/>
            <a:ext cx="461394" cy="1644242"/>
          </a:xfrm>
          <a:prstGeom prst="ellipse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462201" y="1274259"/>
            <a:ext cx="461394" cy="1644242"/>
          </a:xfrm>
          <a:prstGeom prst="ellipse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119921" y="1980801"/>
            <a:ext cx="461394" cy="1644242"/>
          </a:xfrm>
          <a:prstGeom prst="ellipse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777641" y="2663352"/>
            <a:ext cx="461394" cy="1644242"/>
          </a:xfrm>
          <a:prstGeom prst="ellipse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300458" y="4090231"/>
            <a:ext cx="461394" cy="1644242"/>
          </a:xfrm>
          <a:prstGeom prst="ellipse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546526" y="3283153"/>
            <a:ext cx="461394" cy="1644242"/>
          </a:xfrm>
          <a:prstGeom prst="ellipse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3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3000">
        <p:circle/>
      </p:transition>
    </mc:Choice>
    <mc:Fallback xmlns="">
      <p:transition spd="slow" advClick="0" advTm="1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3033" y="-403937"/>
            <a:ext cx="351544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40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5027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5000">
        <p:circle/>
      </p:transition>
    </mc:Choice>
    <mc:Fallback xmlns="">
      <p:transition spd="slow" advClick="0" advTm="5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81</TotalTime>
  <Words>16</Words>
  <Application>Microsoft Office PowerPoint</Application>
  <PresentationFormat>Широкоэкранный</PresentationFormat>
  <Paragraphs>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Буква и звук О. Подготовка детей к обучению грамоте.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 и звук О. Подготовка детей к обучению грамоте.</dc:title>
  <dc:creator>Арина Саначина</dc:creator>
  <cp:lastModifiedBy>Гость</cp:lastModifiedBy>
  <cp:revision>10</cp:revision>
  <dcterms:created xsi:type="dcterms:W3CDTF">2014-10-24T11:09:19Z</dcterms:created>
  <dcterms:modified xsi:type="dcterms:W3CDTF">2018-02-06T13:03:16Z</dcterms:modified>
</cp:coreProperties>
</file>