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F63B70-3344-4EC2-8D9C-E44C0F9079FF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2E7368-8392-448B-83CF-B3E3EF5D2D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22614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2E7368-8392-448B-83CF-B3E3EF5D2DEC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21918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t>03.09.2017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75656" y="980728"/>
            <a:ext cx="640871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/>
              <a:t>Why do we learn English?</a:t>
            </a:r>
            <a:endParaRPr lang="ru-RU" sz="4400" b="1" dirty="0"/>
          </a:p>
        </p:txBody>
      </p:sp>
      <p:sp>
        <p:nvSpPr>
          <p:cNvPr id="5" name="Овал 4"/>
          <p:cNvSpPr/>
          <p:nvPr/>
        </p:nvSpPr>
        <p:spPr>
          <a:xfrm>
            <a:off x="3347864" y="3356992"/>
            <a:ext cx="2664296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621952" y="3693009"/>
            <a:ext cx="23902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Because… </a:t>
            </a:r>
            <a:endParaRPr lang="ru-RU" sz="3200" b="1" dirty="0">
              <a:solidFill>
                <a:schemeClr val="bg1"/>
              </a:solidFill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flipH="1" flipV="1">
            <a:off x="2699792" y="3140968"/>
            <a:ext cx="785116" cy="4997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>
            <a:stCxn id="5" idx="2"/>
          </p:cNvCxnSpPr>
          <p:nvPr/>
        </p:nvCxnSpPr>
        <p:spPr>
          <a:xfrm flipH="1">
            <a:off x="2555776" y="3933056"/>
            <a:ext cx="792088" cy="2923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3484908" y="4509120"/>
            <a:ext cx="439020" cy="5040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5148064" y="4509120"/>
            <a:ext cx="1008112" cy="5040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6012160" y="4079249"/>
            <a:ext cx="792088" cy="1461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V="1">
            <a:off x="5875116" y="3356992"/>
            <a:ext cx="641100" cy="2836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V="1">
            <a:off x="4572000" y="2996952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>
            <a:stCxn id="5" idx="4"/>
          </p:cNvCxnSpPr>
          <p:nvPr/>
        </p:nvCxnSpPr>
        <p:spPr>
          <a:xfrm>
            <a:off x="4680012" y="4509120"/>
            <a:ext cx="0" cy="5040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http://radymo.com/_nw/34/96246953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08" y="0"/>
            <a:ext cx="1785797" cy="1340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oren.ru/wp-content/uploads/2016/01/Anglijskij-YAzy-k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7208" y="0"/>
            <a:ext cx="1556792" cy="1556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19116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http://mixsp.ru/files/481/481ccfd056b0cc25eafc457bf95bcc7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8784976" cy="6513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27359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325096" y="192124"/>
            <a:ext cx="1801798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</a:t>
            </a:r>
            <a:endParaRPr lang="ru-RU" sz="8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" name="Двойные круглые скобки 7"/>
          <p:cNvSpPr/>
          <p:nvPr/>
        </p:nvSpPr>
        <p:spPr>
          <a:xfrm>
            <a:off x="3325096" y="1952186"/>
            <a:ext cx="503122" cy="432048"/>
          </a:xfrm>
          <a:prstGeom prst="bracketPair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Двойные круглые скобки 8"/>
          <p:cNvSpPr/>
          <p:nvPr/>
        </p:nvSpPr>
        <p:spPr>
          <a:xfrm>
            <a:off x="4737362" y="1905880"/>
            <a:ext cx="549779" cy="524660"/>
          </a:xfrm>
          <a:prstGeom prst="bracketPair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325096" y="1814267"/>
            <a:ext cx="57419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/>
              <a:t>æ</a:t>
            </a:r>
            <a:endParaRPr lang="ru-RU" sz="4000" dirty="0"/>
          </a:p>
        </p:txBody>
      </p:sp>
      <p:sp>
        <p:nvSpPr>
          <p:cNvPr id="16" name="TextBox 15"/>
          <p:cNvSpPr txBox="1"/>
          <p:nvPr/>
        </p:nvSpPr>
        <p:spPr>
          <a:xfrm>
            <a:off x="4754308" y="1875822"/>
            <a:ext cx="6269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ei</a:t>
            </a:r>
            <a:endParaRPr lang="ru-RU" sz="32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634911" y="2996952"/>
            <a:ext cx="431256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t</a:t>
            </a:r>
            <a:r>
              <a:rPr lang="en-US" sz="2400" b="1" dirty="0"/>
              <a:t>a</a:t>
            </a:r>
            <a:r>
              <a:rPr lang="en-US" sz="2400" dirty="0"/>
              <a:t>ke [</a:t>
            </a:r>
            <a:r>
              <a:rPr lang="en-US" sz="2400" dirty="0" err="1" smtClean="0"/>
              <a:t>t</a:t>
            </a:r>
            <a:r>
              <a:rPr lang="en-US" sz="2400" b="1" dirty="0" err="1" smtClean="0"/>
              <a:t>ei</a:t>
            </a:r>
            <a:r>
              <a:rPr lang="en-US" sz="2400" dirty="0" err="1" smtClean="0"/>
              <a:t>k</a:t>
            </a:r>
            <a:r>
              <a:rPr lang="en-US" sz="2400" dirty="0"/>
              <a:t>] </a:t>
            </a:r>
            <a:r>
              <a:rPr lang="ru-RU" sz="2400" dirty="0">
                <a:solidFill>
                  <a:srgbClr val="0070C0"/>
                </a:solidFill>
              </a:rPr>
              <a:t>брать, взять</a:t>
            </a:r>
          </a:p>
          <a:p>
            <a:r>
              <a:rPr lang="en-US" sz="2400" dirty="0"/>
              <a:t>n</a:t>
            </a:r>
            <a:r>
              <a:rPr lang="en-US" sz="2400" b="1" dirty="0"/>
              <a:t>a</a:t>
            </a:r>
            <a:r>
              <a:rPr lang="en-US" sz="2400" dirty="0"/>
              <a:t>me [</a:t>
            </a:r>
            <a:r>
              <a:rPr lang="en-US" sz="2400" dirty="0" err="1" smtClean="0"/>
              <a:t>n</a:t>
            </a:r>
            <a:r>
              <a:rPr lang="en-US" sz="2400" b="1" dirty="0" err="1" smtClean="0"/>
              <a:t>ei</a:t>
            </a:r>
            <a:r>
              <a:rPr lang="en-US" sz="2400" dirty="0" err="1" smtClean="0"/>
              <a:t>m</a:t>
            </a:r>
            <a:r>
              <a:rPr lang="en-US" sz="2400" dirty="0"/>
              <a:t>] </a:t>
            </a:r>
            <a:r>
              <a:rPr lang="ru-RU" sz="2400" dirty="0">
                <a:solidFill>
                  <a:srgbClr val="0070C0"/>
                </a:solidFill>
              </a:rPr>
              <a:t>имя, фамилия</a:t>
            </a:r>
          </a:p>
          <a:p>
            <a:r>
              <a:rPr lang="en-US" sz="2400" dirty="0"/>
              <a:t>b</a:t>
            </a:r>
            <a:r>
              <a:rPr lang="en-US" sz="2400" b="1" dirty="0"/>
              <a:t>a</a:t>
            </a:r>
            <a:r>
              <a:rPr lang="en-US" sz="2400" dirty="0"/>
              <a:t>by [</a:t>
            </a:r>
            <a:r>
              <a:rPr lang="en-US" sz="2400" dirty="0" smtClean="0"/>
              <a:t>'</a:t>
            </a:r>
            <a:r>
              <a:rPr lang="en-US" sz="2400" dirty="0" err="1" smtClean="0"/>
              <a:t>b</a:t>
            </a:r>
            <a:r>
              <a:rPr lang="en-US" sz="2400" b="1" dirty="0" err="1" smtClean="0"/>
              <a:t>ei</a:t>
            </a:r>
            <a:r>
              <a:rPr lang="en-US" sz="2400" dirty="0" err="1" smtClean="0"/>
              <a:t>bi</a:t>
            </a:r>
            <a:r>
              <a:rPr lang="en-US" sz="2400" dirty="0" smtClean="0"/>
              <a:t>]</a:t>
            </a:r>
            <a:r>
              <a:rPr lang="en-US" sz="2400" dirty="0"/>
              <a:t> </a:t>
            </a:r>
            <a:r>
              <a:rPr lang="ru-RU" sz="2400" dirty="0">
                <a:solidFill>
                  <a:srgbClr val="0070C0"/>
                </a:solidFill>
              </a:rPr>
              <a:t>ребенок</a:t>
            </a:r>
          </a:p>
          <a:p>
            <a:r>
              <a:rPr lang="en-US" sz="2400" dirty="0"/>
              <a:t>p</a:t>
            </a:r>
            <a:r>
              <a:rPr lang="en-US" sz="2400" b="1" dirty="0"/>
              <a:t>a</a:t>
            </a:r>
            <a:r>
              <a:rPr lang="en-US" sz="2400" dirty="0"/>
              <a:t>per [</a:t>
            </a:r>
            <a:r>
              <a:rPr lang="en-US" sz="2400" dirty="0" smtClean="0"/>
              <a:t>'</a:t>
            </a:r>
            <a:r>
              <a:rPr lang="en-US" sz="2400" dirty="0" err="1" smtClean="0"/>
              <a:t>p</a:t>
            </a:r>
            <a:r>
              <a:rPr lang="en-US" sz="2400" b="1" dirty="0" err="1" smtClean="0"/>
              <a:t>ei</a:t>
            </a:r>
            <a:r>
              <a:rPr lang="en-US" sz="2400" dirty="0" err="1" smtClean="0"/>
              <a:t>pə</a:t>
            </a:r>
            <a:r>
              <a:rPr lang="en-US" sz="2400" dirty="0" smtClean="0"/>
              <a:t>]</a:t>
            </a:r>
            <a:r>
              <a:rPr lang="en-US" sz="2400" dirty="0"/>
              <a:t> </a:t>
            </a:r>
            <a:r>
              <a:rPr lang="ru-RU" sz="2400" dirty="0">
                <a:solidFill>
                  <a:srgbClr val="0070C0"/>
                </a:solidFill>
              </a:rPr>
              <a:t>бумага</a:t>
            </a:r>
          </a:p>
          <a:p>
            <a:r>
              <a:rPr lang="en-US" sz="2400" dirty="0"/>
              <a:t>st</a:t>
            </a:r>
            <a:r>
              <a:rPr lang="en-US" sz="2400" b="1" dirty="0"/>
              <a:t>a</a:t>
            </a:r>
            <a:r>
              <a:rPr lang="en-US" sz="2400" dirty="0"/>
              <a:t>tion [</a:t>
            </a:r>
            <a:r>
              <a:rPr lang="en-US" sz="2400" dirty="0" smtClean="0"/>
              <a:t>'</a:t>
            </a:r>
            <a:r>
              <a:rPr lang="en-US" sz="2400" dirty="0" err="1" smtClean="0"/>
              <a:t>st</a:t>
            </a:r>
            <a:r>
              <a:rPr lang="en-US" sz="2400" b="1" dirty="0" err="1" smtClean="0"/>
              <a:t>ei</a:t>
            </a:r>
            <a:r>
              <a:rPr lang="en-US" sz="2400" dirty="0" err="1" smtClean="0"/>
              <a:t>Sn</a:t>
            </a:r>
            <a:r>
              <a:rPr lang="en-US" sz="2400" dirty="0"/>
              <a:t>] </a:t>
            </a:r>
            <a:r>
              <a:rPr lang="ru-RU" sz="2400" dirty="0">
                <a:solidFill>
                  <a:srgbClr val="0070C0"/>
                </a:solidFill>
              </a:rPr>
              <a:t>станция</a:t>
            </a:r>
          </a:p>
          <a:p>
            <a:r>
              <a:rPr lang="en-US" sz="2400" b="1" dirty="0"/>
              <a:t>a</a:t>
            </a:r>
            <a:r>
              <a:rPr lang="en-US" sz="2400" dirty="0"/>
              <a:t>id [</a:t>
            </a:r>
            <a:r>
              <a:rPr lang="en-US" sz="2400" b="1" dirty="0" err="1" smtClean="0"/>
              <a:t>ei</a:t>
            </a:r>
            <a:r>
              <a:rPr lang="en-US" sz="2400" dirty="0" err="1" smtClean="0"/>
              <a:t>d</a:t>
            </a:r>
            <a:r>
              <a:rPr lang="en-US" sz="2400" dirty="0"/>
              <a:t>] </a:t>
            </a:r>
            <a:r>
              <a:rPr lang="ru-RU" sz="2400" dirty="0">
                <a:solidFill>
                  <a:srgbClr val="0070C0"/>
                </a:solidFill>
              </a:rPr>
              <a:t>помощь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25845" y="2780928"/>
            <a:ext cx="440558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a</a:t>
            </a:r>
            <a:r>
              <a:rPr lang="en-US" sz="2400" dirty="0"/>
              <a:t>nd </a:t>
            </a:r>
            <a:r>
              <a:rPr lang="en-US" sz="2400" dirty="0" smtClean="0"/>
              <a:t>[</a:t>
            </a:r>
            <a:r>
              <a:rPr lang="en-US" sz="2400" dirty="0" err="1" smtClean="0"/>
              <a:t>ænd</a:t>
            </a:r>
            <a:r>
              <a:rPr lang="en-US" sz="2400" dirty="0"/>
              <a:t>]</a:t>
            </a:r>
            <a:r>
              <a:rPr lang="en-US" sz="2400" dirty="0">
                <a:solidFill>
                  <a:srgbClr val="0070C0"/>
                </a:solidFill>
              </a:rPr>
              <a:t>  </a:t>
            </a:r>
            <a:r>
              <a:rPr lang="ru-RU" sz="2400" dirty="0">
                <a:solidFill>
                  <a:srgbClr val="0070C0"/>
                </a:solidFill>
              </a:rPr>
              <a:t>и  (союз)</a:t>
            </a:r>
          </a:p>
          <a:p>
            <a:r>
              <a:rPr lang="en-US" sz="2400" b="1" dirty="0"/>
              <a:t>a</a:t>
            </a:r>
            <a:r>
              <a:rPr lang="en-US" sz="2400" dirty="0"/>
              <a:t>pple </a:t>
            </a:r>
            <a:r>
              <a:rPr lang="en-US" sz="2400" dirty="0" smtClean="0"/>
              <a:t>[</a:t>
            </a:r>
            <a:r>
              <a:rPr lang="en-US" sz="2400" dirty="0" err="1" smtClean="0"/>
              <a:t>æpl</a:t>
            </a:r>
            <a:r>
              <a:rPr lang="en-US" sz="2400" dirty="0"/>
              <a:t>] </a:t>
            </a:r>
            <a:r>
              <a:rPr lang="ru-RU" sz="2400" dirty="0">
                <a:solidFill>
                  <a:srgbClr val="0070C0"/>
                </a:solidFill>
              </a:rPr>
              <a:t>яблоко</a:t>
            </a:r>
          </a:p>
          <a:p>
            <a:r>
              <a:rPr lang="en-US" sz="2400" dirty="0"/>
              <a:t>c</a:t>
            </a:r>
            <a:r>
              <a:rPr lang="en-US" sz="2400" b="1" dirty="0"/>
              <a:t>a</a:t>
            </a:r>
            <a:r>
              <a:rPr lang="en-US" sz="2400" dirty="0"/>
              <a:t>n [</a:t>
            </a:r>
            <a:r>
              <a:rPr lang="en-US" sz="2400" dirty="0" err="1" smtClean="0"/>
              <a:t>kæn</a:t>
            </a:r>
            <a:r>
              <a:rPr lang="en-US" sz="2400" dirty="0"/>
              <a:t>] </a:t>
            </a:r>
            <a:r>
              <a:rPr lang="ru-RU" sz="2400" dirty="0">
                <a:solidFill>
                  <a:srgbClr val="0070C0"/>
                </a:solidFill>
              </a:rPr>
              <a:t>мочь, уметь</a:t>
            </a:r>
          </a:p>
          <a:p>
            <a:r>
              <a:rPr lang="en-US" sz="2400" dirty="0"/>
              <a:t>b</a:t>
            </a:r>
            <a:r>
              <a:rPr lang="en-US" sz="2400" b="1" dirty="0"/>
              <a:t>a</a:t>
            </a:r>
            <a:r>
              <a:rPr lang="en-US" sz="2400" dirty="0"/>
              <a:t>g [</a:t>
            </a:r>
            <a:r>
              <a:rPr lang="en-US" sz="2400" dirty="0" err="1" smtClean="0"/>
              <a:t>bæg</a:t>
            </a:r>
            <a:r>
              <a:rPr lang="en-US" sz="2400" dirty="0"/>
              <a:t>] </a:t>
            </a:r>
            <a:r>
              <a:rPr lang="ru-RU" sz="2400" dirty="0">
                <a:solidFill>
                  <a:srgbClr val="0070C0"/>
                </a:solidFill>
              </a:rPr>
              <a:t>сумка, портфель</a:t>
            </a:r>
          </a:p>
          <a:p>
            <a:r>
              <a:rPr lang="en-US" sz="2400" dirty="0"/>
              <a:t>m</a:t>
            </a:r>
            <a:r>
              <a:rPr lang="en-US" sz="2400" b="1" dirty="0"/>
              <a:t>a</a:t>
            </a:r>
            <a:r>
              <a:rPr lang="en-US" sz="2400" dirty="0"/>
              <a:t>p [</a:t>
            </a:r>
            <a:r>
              <a:rPr lang="en-US" sz="2400" dirty="0" err="1" smtClean="0"/>
              <a:t>mæp</a:t>
            </a:r>
            <a:r>
              <a:rPr lang="en-US" sz="2400" dirty="0"/>
              <a:t>] </a:t>
            </a:r>
            <a:r>
              <a:rPr lang="ru-RU" sz="2400" dirty="0">
                <a:solidFill>
                  <a:srgbClr val="0070C0"/>
                </a:solidFill>
              </a:rPr>
              <a:t>карта</a:t>
            </a:r>
          </a:p>
          <a:p>
            <a:r>
              <a:rPr lang="en-US" sz="2400" dirty="0"/>
              <a:t>s</a:t>
            </a:r>
            <a:r>
              <a:rPr lang="en-US" sz="2400" b="1" dirty="0"/>
              <a:t>a</a:t>
            </a:r>
            <a:r>
              <a:rPr lang="en-US" sz="2400" dirty="0"/>
              <a:t>nd [</a:t>
            </a:r>
            <a:r>
              <a:rPr lang="en-US" sz="2400" dirty="0" err="1" smtClean="0"/>
              <a:t>sænd</a:t>
            </a:r>
            <a:r>
              <a:rPr lang="en-US" sz="2400" dirty="0"/>
              <a:t>] </a:t>
            </a:r>
            <a:r>
              <a:rPr lang="ru-RU" sz="2400" dirty="0">
                <a:solidFill>
                  <a:srgbClr val="0070C0"/>
                </a:solidFill>
              </a:rPr>
              <a:t>песок</a:t>
            </a:r>
          </a:p>
          <a:p>
            <a:r>
              <a:rPr lang="en-US" sz="2400" dirty="0"/>
              <a:t>fl</a:t>
            </a:r>
            <a:r>
              <a:rPr lang="en-US" sz="2400" b="1" dirty="0"/>
              <a:t>a</a:t>
            </a:r>
            <a:r>
              <a:rPr lang="en-US" sz="2400" dirty="0"/>
              <a:t>t [</a:t>
            </a:r>
            <a:r>
              <a:rPr lang="en-US" sz="2400" dirty="0" err="1" smtClean="0"/>
              <a:t>flæt</a:t>
            </a:r>
            <a:r>
              <a:rPr lang="en-US" sz="2400" dirty="0"/>
              <a:t>] </a:t>
            </a:r>
            <a:r>
              <a:rPr lang="ru-RU" sz="2400" dirty="0">
                <a:solidFill>
                  <a:srgbClr val="0070C0"/>
                </a:solidFill>
              </a:rPr>
              <a:t>квартира</a:t>
            </a:r>
          </a:p>
          <a:p>
            <a:r>
              <a:rPr lang="en-US" sz="2400" dirty="0"/>
              <a:t>st</a:t>
            </a:r>
            <a:r>
              <a:rPr lang="en-US" sz="2400" b="1" dirty="0"/>
              <a:t>a</a:t>
            </a:r>
            <a:r>
              <a:rPr lang="en-US" sz="2400" dirty="0"/>
              <a:t>nd [</a:t>
            </a:r>
            <a:r>
              <a:rPr lang="en-US" sz="2400" dirty="0" err="1" smtClean="0"/>
              <a:t>stænd</a:t>
            </a:r>
            <a:r>
              <a:rPr lang="en-US" sz="2400" dirty="0"/>
              <a:t>] </a:t>
            </a:r>
            <a:r>
              <a:rPr lang="ru-RU" sz="2400" dirty="0">
                <a:solidFill>
                  <a:srgbClr val="0070C0"/>
                </a:solidFill>
              </a:rPr>
              <a:t>стоять</a:t>
            </a:r>
          </a:p>
          <a:p>
            <a:r>
              <a:rPr lang="en-US" sz="2400" dirty="0"/>
              <a:t>h</a:t>
            </a:r>
            <a:r>
              <a:rPr lang="en-US" sz="2400" b="1" dirty="0"/>
              <a:t>a</a:t>
            </a:r>
            <a:r>
              <a:rPr lang="en-US" sz="2400" dirty="0"/>
              <a:t>ppy [</a:t>
            </a:r>
            <a:r>
              <a:rPr lang="en-US" sz="2400" dirty="0" smtClean="0"/>
              <a:t>'</a:t>
            </a:r>
            <a:r>
              <a:rPr lang="en-US" sz="2400" dirty="0" err="1" smtClean="0"/>
              <a:t>hæpi</a:t>
            </a:r>
            <a:r>
              <a:rPr lang="en-US" sz="2400" dirty="0" smtClean="0"/>
              <a:t>] </a:t>
            </a:r>
            <a:r>
              <a:rPr lang="ru-RU" sz="2400" dirty="0">
                <a:solidFill>
                  <a:srgbClr val="0070C0"/>
                </a:solidFill>
              </a:rPr>
              <a:t>счастливый</a:t>
            </a:r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 flipH="1">
            <a:off x="3612194" y="1340768"/>
            <a:ext cx="216024" cy="2979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4644008" y="1340768"/>
            <a:ext cx="187423" cy="3245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4355976" y="2996952"/>
            <a:ext cx="0" cy="34563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 descr="https://mota.ru/upload/wallpapers/source/2010/08/23/08/04/22772/mota_ru_008231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602571"/>
            <a:ext cx="2362229" cy="1476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vzsshkola.ucoz.com/graffiti/0_3a8a4_bb040935_XL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-87983"/>
            <a:ext cx="2610136" cy="2610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48480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23928" y="273673"/>
            <a:ext cx="930063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</a:t>
            </a:r>
            <a:endParaRPr lang="ru-RU" sz="8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Двойные круглые скобки 4"/>
          <p:cNvSpPr/>
          <p:nvPr/>
        </p:nvSpPr>
        <p:spPr>
          <a:xfrm>
            <a:off x="4136931" y="1757951"/>
            <a:ext cx="504056" cy="432048"/>
          </a:xfrm>
          <a:prstGeom prst="bracketPair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4172935" y="1619082"/>
            <a:ext cx="2160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b</a:t>
            </a:r>
            <a:endParaRPr lang="ru-RU" sz="4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040896" y="2361248"/>
            <a:ext cx="705675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b</a:t>
            </a:r>
            <a:r>
              <a:rPr lang="en-US" sz="3200" dirty="0"/>
              <a:t>ig [</a:t>
            </a:r>
            <a:r>
              <a:rPr lang="en-US" sz="3200" b="1" dirty="0" smtClean="0"/>
              <a:t>b</a:t>
            </a:r>
            <a:r>
              <a:rPr lang="en-US" sz="3200" dirty="0"/>
              <a:t>i</a:t>
            </a:r>
            <a:r>
              <a:rPr lang="en-US" sz="3200" dirty="0" smtClean="0"/>
              <a:t>g</a:t>
            </a:r>
            <a:r>
              <a:rPr lang="en-US" sz="3200" dirty="0"/>
              <a:t>] </a:t>
            </a:r>
            <a:r>
              <a:rPr lang="ru-RU" sz="3200" i="1" dirty="0"/>
              <a:t>большой</a:t>
            </a:r>
            <a:endParaRPr lang="ru-RU" sz="3200" dirty="0"/>
          </a:p>
          <a:p>
            <a:r>
              <a:rPr lang="en-US" sz="3200" b="1" dirty="0"/>
              <a:t>b</a:t>
            </a:r>
            <a:r>
              <a:rPr lang="en-US" sz="3200" dirty="0"/>
              <a:t>ack [</a:t>
            </a:r>
            <a:r>
              <a:rPr lang="en-US" sz="3200" b="1" dirty="0" err="1" smtClean="0"/>
              <a:t>b</a:t>
            </a:r>
            <a:r>
              <a:rPr lang="en-US" sz="3200" dirty="0" err="1" smtClean="0"/>
              <a:t>æk</a:t>
            </a:r>
            <a:r>
              <a:rPr lang="en-US" sz="3200" dirty="0"/>
              <a:t>] </a:t>
            </a:r>
            <a:r>
              <a:rPr lang="ru-RU" sz="3200" i="1" dirty="0"/>
              <a:t>спина</a:t>
            </a:r>
            <a:endParaRPr lang="ru-RU" sz="3200" dirty="0"/>
          </a:p>
          <a:p>
            <a:r>
              <a:rPr lang="en-US" sz="3200" dirty="0"/>
              <a:t>ca</a:t>
            </a:r>
            <a:r>
              <a:rPr lang="en-US" sz="3200" b="1" dirty="0"/>
              <a:t>b </a:t>
            </a:r>
            <a:r>
              <a:rPr lang="en-US" sz="3200" dirty="0"/>
              <a:t>[</a:t>
            </a:r>
            <a:r>
              <a:rPr lang="en-US" sz="3200" dirty="0" err="1" smtClean="0"/>
              <a:t>kæ</a:t>
            </a:r>
            <a:r>
              <a:rPr lang="en-US" sz="3200" b="1" dirty="0" err="1" smtClean="0"/>
              <a:t>b</a:t>
            </a:r>
            <a:r>
              <a:rPr lang="en-US" sz="3200" dirty="0"/>
              <a:t>] </a:t>
            </a:r>
            <a:r>
              <a:rPr lang="ru-RU" sz="3200" i="1" dirty="0" smtClean="0"/>
              <a:t> такси, экипаж</a:t>
            </a:r>
            <a:endParaRPr lang="ru-RU" sz="3200" dirty="0"/>
          </a:p>
          <a:p>
            <a:r>
              <a:rPr lang="en-US" sz="3200" dirty="0"/>
              <a:t>ta</a:t>
            </a:r>
            <a:r>
              <a:rPr lang="en-US" sz="3200" b="1" dirty="0"/>
              <a:t>b</a:t>
            </a:r>
            <a:r>
              <a:rPr lang="en-US" sz="3200" dirty="0"/>
              <a:t>le [</a:t>
            </a:r>
            <a:r>
              <a:rPr lang="en-US" sz="3200" dirty="0" err="1" smtClean="0"/>
              <a:t>tei</a:t>
            </a:r>
            <a:r>
              <a:rPr lang="en-US" sz="3200" b="1" dirty="0" err="1" smtClean="0"/>
              <a:t>b</a:t>
            </a:r>
            <a:r>
              <a:rPr lang="en-US" sz="3200" dirty="0" err="1" smtClean="0"/>
              <a:t>l</a:t>
            </a:r>
            <a:r>
              <a:rPr lang="en-US" sz="3200" dirty="0"/>
              <a:t>] </a:t>
            </a:r>
            <a:r>
              <a:rPr lang="ru-RU" sz="3200" i="1" dirty="0" smtClean="0"/>
              <a:t>стол</a:t>
            </a:r>
            <a:endParaRPr lang="en-US" sz="3200" i="1" dirty="0" smtClean="0"/>
          </a:p>
          <a:p>
            <a:r>
              <a:rPr lang="en-US" sz="3200" dirty="0"/>
              <a:t>li</a:t>
            </a:r>
            <a:r>
              <a:rPr lang="en-US" sz="3200" b="1" dirty="0"/>
              <a:t>b</a:t>
            </a:r>
            <a:r>
              <a:rPr lang="en-US" sz="3200" dirty="0"/>
              <a:t>rary [</a:t>
            </a:r>
            <a:r>
              <a:rPr lang="en-US" sz="3200" dirty="0" smtClean="0"/>
              <a:t>'</a:t>
            </a:r>
            <a:r>
              <a:rPr lang="en-US" sz="3200" dirty="0" err="1" smtClean="0"/>
              <a:t>lai</a:t>
            </a:r>
            <a:r>
              <a:rPr lang="en-US" sz="3200" b="1" dirty="0" err="1" smtClean="0"/>
              <a:t>b</a:t>
            </a:r>
            <a:r>
              <a:rPr lang="en-US" sz="3200" dirty="0" err="1" smtClean="0"/>
              <a:t>rəri</a:t>
            </a:r>
            <a:r>
              <a:rPr lang="en-US" sz="3200" dirty="0" smtClean="0"/>
              <a:t>]</a:t>
            </a:r>
            <a:r>
              <a:rPr lang="en-US" sz="3200" dirty="0"/>
              <a:t> </a:t>
            </a:r>
            <a:r>
              <a:rPr lang="ru-RU" sz="3200" i="1" dirty="0" smtClean="0"/>
              <a:t>библиотека</a:t>
            </a:r>
            <a:endParaRPr lang="en-US" sz="3200" i="1" dirty="0" smtClean="0"/>
          </a:p>
          <a:p>
            <a:r>
              <a:rPr lang="en-US" sz="3200" dirty="0"/>
              <a:t>ca</a:t>
            </a:r>
            <a:r>
              <a:rPr lang="en-US" sz="3200" b="1" dirty="0"/>
              <a:t>bb</a:t>
            </a:r>
            <a:r>
              <a:rPr lang="en-US" sz="3200" dirty="0"/>
              <a:t>age [</a:t>
            </a:r>
            <a:r>
              <a:rPr lang="en-US" sz="3200" dirty="0" smtClean="0"/>
              <a:t>'</a:t>
            </a:r>
            <a:r>
              <a:rPr lang="en-US" sz="3200" dirty="0" err="1" smtClean="0"/>
              <a:t>kæ</a:t>
            </a:r>
            <a:r>
              <a:rPr lang="en-US" sz="3200" b="1" dirty="0" err="1" smtClean="0"/>
              <a:t>b</a:t>
            </a:r>
            <a:r>
              <a:rPr lang="en-US" sz="3200" dirty="0" err="1" smtClean="0"/>
              <a:t>idʒ</a:t>
            </a:r>
            <a:r>
              <a:rPr lang="en-US" sz="3200" dirty="0" smtClean="0"/>
              <a:t>]</a:t>
            </a:r>
            <a:r>
              <a:rPr lang="en-US" sz="3200" dirty="0"/>
              <a:t> </a:t>
            </a:r>
            <a:r>
              <a:rPr lang="ru-RU" sz="3200" i="1" dirty="0"/>
              <a:t>капуста</a:t>
            </a:r>
            <a:endParaRPr lang="ru-RU" sz="3200" dirty="0"/>
          </a:p>
        </p:txBody>
      </p:sp>
      <p:pic>
        <p:nvPicPr>
          <p:cNvPr id="4098" name="Picture 2" descr="http://ic.pics.livejournal.com/silver_74/76663417/1930/1930_90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43154"/>
            <a:ext cx="2277830" cy="1708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www.babydolls.ru/uploaded_files/shop_images/38/80871/big-8087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77098"/>
            <a:ext cx="1920644" cy="1440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25920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635896" y="548680"/>
            <a:ext cx="1584176" cy="8361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F0"/>
                </a:solidFill>
                <a:effectLst/>
              </a:rPr>
              <a:t>C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B0F0"/>
              </a:solidFill>
              <a:effectLst/>
            </a:endParaRPr>
          </a:p>
        </p:txBody>
      </p:sp>
      <p:sp>
        <p:nvSpPr>
          <p:cNvPr id="5" name="Двойные круглые скобки 4"/>
          <p:cNvSpPr/>
          <p:nvPr/>
        </p:nvSpPr>
        <p:spPr>
          <a:xfrm>
            <a:off x="3491880" y="1604426"/>
            <a:ext cx="504056" cy="432048"/>
          </a:xfrm>
          <a:prstGeom prst="bracketPair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Двойные круглые скобки 5"/>
          <p:cNvSpPr/>
          <p:nvPr/>
        </p:nvSpPr>
        <p:spPr>
          <a:xfrm>
            <a:off x="5086374" y="1604426"/>
            <a:ext cx="504056" cy="432048"/>
          </a:xfrm>
          <a:prstGeom prst="bracketPair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3491880" y="1497285"/>
            <a:ext cx="504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k</a:t>
            </a:r>
            <a:endParaRPr lang="ru-RU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5086374" y="1312619"/>
            <a:ext cx="3600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s</a:t>
            </a:r>
            <a:endParaRPr lang="ru-RU" sz="4800" dirty="0"/>
          </a:p>
        </p:txBody>
      </p:sp>
      <p:sp>
        <p:nvSpPr>
          <p:cNvPr id="9" name="TextBox 8"/>
          <p:cNvSpPr txBox="1"/>
          <p:nvPr/>
        </p:nvSpPr>
        <p:spPr>
          <a:xfrm>
            <a:off x="393971" y="1604426"/>
            <a:ext cx="34563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</a:rPr>
              <a:t>1. Перед гласными </a:t>
            </a:r>
            <a:endParaRPr lang="en-US" sz="2400" dirty="0" smtClean="0">
              <a:solidFill>
                <a:srgbClr val="0070C0"/>
              </a:solidFill>
            </a:endParaRPr>
          </a:p>
          <a:p>
            <a:r>
              <a:rPr lang="ru-RU" sz="2400" b="1" dirty="0" smtClean="0">
                <a:solidFill>
                  <a:srgbClr val="FF0000"/>
                </a:solidFill>
              </a:rPr>
              <a:t>             </a:t>
            </a:r>
            <a:r>
              <a:rPr lang="en-US" sz="2400" b="1" dirty="0" smtClean="0">
                <a:solidFill>
                  <a:srgbClr val="FF0000"/>
                </a:solidFill>
              </a:rPr>
              <a:t>a, o, u</a:t>
            </a:r>
          </a:p>
          <a:p>
            <a:r>
              <a:rPr lang="ru-RU" sz="2400" dirty="0" smtClean="0">
                <a:solidFill>
                  <a:srgbClr val="0070C0"/>
                </a:solidFill>
              </a:rPr>
              <a:t>2.</a:t>
            </a:r>
            <a:r>
              <a:rPr lang="en-US" sz="2400" dirty="0" smtClean="0">
                <a:solidFill>
                  <a:srgbClr val="0070C0"/>
                </a:solidFill>
              </a:rPr>
              <a:t> </a:t>
            </a:r>
            <a:r>
              <a:rPr lang="ru-RU" sz="2400" dirty="0" smtClean="0">
                <a:solidFill>
                  <a:srgbClr val="0070C0"/>
                </a:solidFill>
              </a:rPr>
              <a:t>Перед согласными</a:t>
            </a:r>
          </a:p>
          <a:p>
            <a:r>
              <a:rPr lang="ru-RU" sz="2400" dirty="0" smtClean="0">
                <a:solidFill>
                  <a:srgbClr val="0070C0"/>
                </a:solidFill>
              </a:rPr>
              <a:t>3. В конце слова</a:t>
            </a:r>
            <a:endParaRPr lang="ru-RU" sz="2400" dirty="0">
              <a:solidFill>
                <a:srgbClr val="0070C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59927" y="1647280"/>
            <a:ext cx="31323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400" dirty="0" smtClean="0">
                <a:solidFill>
                  <a:srgbClr val="0070C0"/>
                </a:solidFill>
              </a:rPr>
              <a:t>Перед гласными </a:t>
            </a:r>
            <a:endParaRPr lang="en-US" sz="2400" dirty="0" smtClean="0">
              <a:solidFill>
                <a:srgbClr val="0070C0"/>
              </a:solidFill>
            </a:endParaRPr>
          </a:p>
          <a:p>
            <a:r>
              <a:rPr lang="en-US" sz="2400" b="1" dirty="0" smtClean="0">
                <a:solidFill>
                  <a:srgbClr val="FF0000"/>
                </a:solidFill>
              </a:rPr>
              <a:t>e, </a:t>
            </a:r>
            <a:r>
              <a:rPr lang="en-US" sz="2400" b="1" dirty="0" err="1" smtClean="0">
                <a:solidFill>
                  <a:srgbClr val="FF0000"/>
                </a:solidFill>
              </a:rPr>
              <a:t>i</a:t>
            </a:r>
            <a:r>
              <a:rPr lang="en-US" sz="2400" b="1" dirty="0" smtClean="0">
                <a:solidFill>
                  <a:srgbClr val="FF0000"/>
                </a:solidFill>
              </a:rPr>
              <a:t>, y</a:t>
            </a:r>
            <a:endParaRPr lang="ru-RU" sz="2400" b="1" dirty="0">
              <a:solidFill>
                <a:srgbClr val="FF0000"/>
              </a:solidFill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flipH="1">
            <a:off x="3995936" y="1312619"/>
            <a:ext cx="288032" cy="1846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4860032" y="1312619"/>
            <a:ext cx="324036" cy="1846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45279" y="3482377"/>
            <a:ext cx="885698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4644008" y="3506397"/>
            <a:ext cx="0" cy="33516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62636" y="3447562"/>
            <a:ext cx="465941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c</a:t>
            </a:r>
            <a:r>
              <a:rPr lang="en-US" sz="2400" dirty="0"/>
              <a:t>at [</a:t>
            </a:r>
            <a:r>
              <a:rPr lang="en-US" sz="2400" b="1" dirty="0" err="1" smtClean="0"/>
              <a:t>k</a:t>
            </a:r>
            <a:r>
              <a:rPr lang="en-US" sz="2400" dirty="0" err="1"/>
              <a:t>æ</a:t>
            </a:r>
            <a:r>
              <a:rPr lang="en-US" sz="2400" dirty="0" err="1" smtClean="0"/>
              <a:t>t</a:t>
            </a:r>
            <a:r>
              <a:rPr lang="en-US" sz="2400" dirty="0"/>
              <a:t>] </a:t>
            </a:r>
            <a:r>
              <a:rPr lang="ru-RU" sz="2400" i="1" dirty="0"/>
              <a:t>кошка</a:t>
            </a:r>
            <a:endParaRPr lang="ru-RU" sz="2400" dirty="0"/>
          </a:p>
          <a:p>
            <a:r>
              <a:rPr lang="en-US" sz="2400" b="1" dirty="0"/>
              <a:t>c</a:t>
            </a:r>
            <a:r>
              <a:rPr lang="en-US" sz="2400" dirty="0"/>
              <a:t>amp [</a:t>
            </a:r>
            <a:r>
              <a:rPr lang="en-US" sz="2400" b="1" dirty="0" err="1" smtClean="0"/>
              <a:t>k</a:t>
            </a:r>
            <a:r>
              <a:rPr lang="en-US" sz="2400" dirty="0" err="1" smtClean="0"/>
              <a:t>æmp</a:t>
            </a:r>
            <a:r>
              <a:rPr lang="en-US" sz="2400" dirty="0"/>
              <a:t>] </a:t>
            </a:r>
            <a:r>
              <a:rPr lang="ru-RU" sz="2400" i="1" dirty="0"/>
              <a:t>лагерь</a:t>
            </a:r>
            <a:endParaRPr lang="ru-RU" sz="2400" dirty="0"/>
          </a:p>
          <a:p>
            <a:r>
              <a:rPr lang="en-US" sz="2400" b="1" dirty="0"/>
              <a:t>c</a:t>
            </a:r>
            <a:r>
              <a:rPr lang="en-US" sz="2400" dirty="0"/>
              <a:t>old [</a:t>
            </a:r>
            <a:r>
              <a:rPr lang="en-US" sz="2400" b="1" dirty="0" err="1"/>
              <a:t>k</a:t>
            </a:r>
            <a:r>
              <a:rPr lang="en-US" sz="2400" dirty="0" err="1"/>
              <a:t>ould</a:t>
            </a:r>
            <a:r>
              <a:rPr lang="en-US" sz="2400" dirty="0"/>
              <a:t>] </a:t>
            </a:r>
            <a:r>
              <a:rPr lang="ru-RU" sz="2400" i="1" dirty="0"/>
              <a:t>холод</a:t>
            </a:r>
            <a:endParaRPr lang="ru-RU" sz="2400" dirty="0"/>
          </a:p>
          <a:p>
            <a:r>
              <a:rPr lang="en-US" sz="2400" b="1" dirty="0"/>
              <a:t>c</a:t>
            </a:r>
            <a:r>
              <a:rPr lang="en-US" sz="2400" dirty="0"/>
              <a:t>orner [</a:t>
            </a:r>
            <a:r>
              <a:rPr lang="en-US" sz="2400" dirty="0" smtClean="0"/>
              <a:t>'</a:t>
            </a:r>
            <a:r>
              <a:rPr lang="en-US" sz="2400" b="1" dirty="0" err="1" smtClean="0"/>
              <a:t>k</a:t>
            </a:r>
            <a:r>
              <a:rPr lang="en-US" sz="2400" b="1" dirty="0" err="1"/>
              <a:t>o</a:t>
            </a:r>
            <a:r>
              <a:rPr lang="en-US" sz="2400" dirty="0" err="1" smtClean="0"/>
              <a:t>nə</a:t>
            </a:r>
            <a:r>
              <a:rPr lang="en-US" sz="2400" dirty="0" smtClean="0"/>
              <a:t>]</a:t>
            </a:r>
            <a:r>
              <a:rPr lang="en-US" sz="2400" dirty="0"/>
              <a:t> </a:t>
            </a:r>
            <a:r>
              <a:rPr lang="ru-RU" sz="2400" i="1" dirty="0"/>
              <a:t>угол</a:t>
            </a:r>
            <a:endParaRPr lang="ru-RU" sz="2400" dirty="0"/>
          </a:p>
          <a:p>
            <a:r>
              <a:rPr lang="en-US" sz="2400" b="1" dirty="0"/>
              <a:t>c</a:t>
            </a:r>
            <a:r>
              <a:rPr lang="en-US" sz="2400" dirty="0"/>
              <a:t>ut [</a:t>
            </a:r>
            <a:r>
              <a:rPr lang="en-US" sz="2400" b="1" dirty="0" smtClean="0"/>
              <a:t>k</a:t>
            </a:r>
            <a:r>
              <a:rPr lang="ru-RU" sz="2400" dirty="0" smtClean="0"/>
              <a:t>л</a:t>
            </a:r>
            <a:r>
              <a:rPr lang="en-US" sz="2400" dirty="0" smtClean="0"/>
              <a:t>t</a:t>
            </a:r>
            <a:r>
              <a:rPr lang="en-US" sz="2400" dirty="0"/>
              <a:t>] </a:t>
            </a:r>
            <a:r>
              <a:rPr lang="ru-RU" sz="2400" i="1" dirty="0" smtClean="0"/>
              <a:t>резать</a:t>
            </a:r>
            <a:endParaRPr lang="en-US" sz="2400" i="1" dirty="0"/>
          </a:p>
          <a:p>
            <a:r>
              <a:rPr lang="ru-RU" sz="2400" b="1" dirty="0" err="1"/>
              <a:t>c</a:t>
            </a:r>
            <a:r>
              <a:rPr lang="ru-RU" sz="2400" dirty="0" err="1"/>
              <a:t>lub</a:t>
            </a:r>
            <a:r>
              <a:rPr lang="ru-RU" sz="2400" dirty="0"/>
              <a:t> [</a:t>
            </a:r>
            <a:r>
              <a:rPr lang="ru-RU" sz="2400" b="1" dirty="0" err="1" smtClean="0"/>
              <a:t>k</a:t>
            </a:r>
            <a:r>
              <a:rPr lang="ru-RU" sz="2400" dirty="0" err="1" smtClean="0"/>
              <a:t>lлb</a:t>
            </a:r>
            <a:r>
              <a:rPr lang="ru-RU" sz="2400" dirty="0"/>
              <a:t>] </a:t>
            </a:r>
            <a:r>
              <a:rPr lang="ru-RU" sz="2400" i="1" dirty="0"/>
              <a:t>клуб</a:t>
            </a:r>
            <a:endParaRPr lang="ru-RU" sz="2400" dirty="0"/>
          </a:p>
          <a:p>
            <a:r>
              <a:rPr lang="ru-RU" sz="2400" dirty="0" err="1"/>
              <a:t>a</a:t>
            </a:r>
            <a:r>
              <a:rPr lang="ru-RU" sz="2400" b="1" dirty="0" err="1"/>
              <a:t>c</a:t>
            </a:r>
            <a:r>
              <a:rPr lang="ru-RU" sz="2400" dirty="0" err="1"/>
              <a:t>t</a:t>
            </a:r>
            <a:r>
              <a:rPr lang="ru-RU" sz="2400" dirty="0"/>
              <a:t> </a:t>
            </a:r>
            <a:r>
              <a:rPr lang="ru-RU" sz="2400" dirty="0" smtClean="0"/>
              <a:t>[</a:t>
            </a:r>
            <a:r>
              <a:rPr lang="en-US" sz="2400" dirty="0" smtClean="0"/>
              <a:t>æ</a:t>
            </a:r>
            <a:r>
              <a:rPr lang="ru-RU" sz="2400" b="1" dirty="0" err="1" smtClean="0"/>
              <a:t>k</a:t>
            </a:r>
            <a:r>
              <a:rPr lang="ru-RU" sz="2400" dirty="0" err="1" smtClean="0"/>
              <a:t>t</a:t>
            </a:r>
            <a:r>
              <a:rPr lang="ru-RU" sz="2400" dirty="0"/>
              <a:t>] </a:t>
            </a:r>
            <a:r>
              <a:rPr lang="ru-RU" sz="2400" i="1" dirty="0"/>
              <a:t>дело; действовать</a:t>
            </a:r>
            <a:endParaRPr lang="ru-RU" sz="2400" dirty="0"/>
          </a:p>
          <a:p>
            <a:r>
              <a:rPr lang="en-US" sz="2400" dirty="0"/>
              <a:t>musi</a:t>
            </a:r>
            <a:r>
              <a:rPr lang="en-US" sz="2400" b="1" dirty="0"/>
              <a:t>c</a:t>
            </a:r>
            <a:r>
              <a:rPr lang="en-US" sz="2400" dirty="0"/>
              <a:t> [</a:t>
            </a:r>
            <a:r>
              <a:rPr lang="en-US" sz="2400" dirty="0" smtClean="0"/>
              <a:t>'</a:t>
            </a:r>
            <a:r>
              <a:rPr lang="en-US" sz="2400" dirty="0" err="1" smtClean="0"/>
              <a:t>mj</a:t>
            </a:r>
            <a:r>
              <a:rPr lang="el-GR" sz="2400" dirty="0" smtClean="0"/>
              <a:t>υ</a:t>
            </a:r>
            <a:r>
              <a:rPr lang="en-US" sz="2400" dirty="0" err="1" smtClean="0"/>
              <a:t>zi</a:t>
            </a:r>
            <a:r>
              <a:rPr lang="en-US" sz="2400" b="1" dirty="0" err="1" smtClean="0"/>
              <a:t>k</a:t>
            </a:r>
            <a:r>
              <a:rPr lang="en-US" sz="2400" dirty="0"/>
              <a:t>] </a:t>
            </a:r>
            <a:r>
              <a:rPr lang="ru-RU" sz="2400" i="1" dirty="0"/>
              <a:t>музыка</a:t>
            </a:r>
            <a:endParaRPr lang="ru-RU" sz="2400" dirty="0"/>
          </a:p>
          <a:p>
            <a:r>
              <a:rPr lang="en-US" sz="2400" dirty="0"/>
              <a:t>republi</a:t>
            </a:r>
            <a:r>
              <a:rPr lang="en-US" sz="2400" b="1" dirty="0"/>
              <a:t>c</a:t>
            </a:r>
            <a:r>
              <a:rPr lang="en-US" sz="2400" dirty="0"/>
              <a:t> [</a:t>
            </a:r>
            <a:r>
              <a:rPr lang="en-US" sz="2400" dirty="0" err="1" smtClean="0"/>
              <a:t>ri'p</a:t>
            </a:r>
            <a:r>
              <a:rPr lang="ru-RU" sz="2400" dirty="0" smtClean="0"/>
              <a:t>л</a:t>
            </a:r>
            <a:r>
              <a:rPr lang="en-US" sz="2400" dirty="0" err="1" smtClean="0"/>
              <a:t>bli</a:t>
            </a:r>
            <a:r>
              <a:rPr lang="en-US" sz="2400" b="1" dirty="0" err="1" smtClean="0"/>
              <a:t>k</a:t>
            </a:r>
            <a:r>
              <a:rPr lang="en-US" sz="2400" dirty="0"/>
              <a:t>] </a:t>
            </a:r>
            <a:r>
              <a:rPr lang="ru-RU" sz="2400" i="1" dirty="0"/>
              <a:t>республика</a:t>
            </a:r>
            <a:endParaRPr lang="ru-RU" sz="2400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5091132" y="3506397"/>
            <a:ext cx="3697586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c</a:t>
            </a:r>
            <a:r>
              <a:rPr lang="en-US" sz="2400" dirty="0"/>
              <a:t>ent [</a:t>
            </a:r>
            <a:r>
              <a:rPr lang="en-US" sz="2400" b="1" dirty="0"/>
              <a:t>s</a:t>
            </a:r>
            <a:r>
              <a:rPr lang="en-US" sz="2400" dirty="0"/>
              <a:t>ent] </a:t>
            </a:r>
            <a:r>
              <a:rPr lang="ru-RU" sz="2400" i="1" dirty="0"/>
              <a:t>цент; сотня</a:t>
            </a:r>
            <a:endParaRPr lang="ru-RU" sz="2400" dirty="0"/>
          </a:p>
          <a:p>
            <a:r>
              <a:rPr lang="en-US" sz="2400" dirty="0"/>
              <a:t>i</a:t>
            </a:r>
            <a:r>
              <a:rPr lang="en-US" sz="2400" b="1" dirty="0"/>
              <a:t>c</a:t>
            </a:r>
            <a:r>
              <a:rPr lang="en-US" sz="2400" dirty="0"/>
              <a:t>e [</a:t>
            </a:r>
            <a:r>
              <a:rPr lang="en-US" sz="2400" dirty="0" err="1" smtClean="0"/>
              <a:t>ai</a:t>
            </a:r>
            <a:r>
              <a:rPr lang="en-US" sz="2400" b="1" dirty="0" err="1" smtClean="0"/>
              <a:t>s</a:t>
            </a:r>
            <a:r>
              <a:rPr lang="en-US" sz="2400" dirty="0"/>
              <a:t>] </a:t>
            </a:r>
            <a:r>
              <a:rPr lang="ru-RU" sz="2400" i="1" dirty="0"/>
              <a:t>лед</a:t>
            </a:r>
            <a:endParaRPr lang="ru-RU" sz="2400" dirty="0"/>
          </a:p>
          <a:p>
            <a:r>
              <a:rPr lang="en-US" sz="2400" dirty="0"/>
              <a:t>fa</a:t>
            </a:r>
            <a:r>
              <a:rPr lang="en-US" sz="2400" b="1" dirty="0"/>
              <a:t>c</a:t>
            </a:r>
            <a:r>
              <a:rPr lang="en-US" sz="2400" dirty="0"/>
              <a:t>e [</a:t>
            </a:r>
            <a:r>
              <a:rPr lang="en-US" sz="2400" dirty="0" err="1" smtClean="0"/>
              <a:t>fei</a:t>
            </a:r>
            <a:r>
              <a:rPr lang="en-US" sz="2400" b="1" dirty="0" err="1" smtClean="0"/>
              <a:t>s</a:t>
            </a:r>
            <a:r>
              <a:rPr lang="en-US" sz="2400" dirty="0"/>
              <a:t>] </a:t>
            </a:r>
            <a:r>
              <a:rPr lang="ru-RU" sz="2400" i="1" dirty="0"/>
              <a:t>лицо</a:t>
            </a:r>
            <a:endParaRPr lang="ru-RU" sz="2400" dirty="0"/>
          </a:p>
          <a:p>
            <a:r>
              <a:rPr lang="en-US" sz="2400" dirty="0"/>
              <a:t>pla</a:t>
            </a:r>
            <a:r>
              <a:rPr lang="en-US" sz="2400" b="1" dirty="0"/>
              <a:t>c</a:t>
            </a:r>
            <a:r>
              <a:rPr lang="en-US" sz="2400" dirty="0"/>
              <a:t>e [</a:t>
            </a:r>
            <a:r>
              <a:rPr lang="en-US" sz="2400" dirty="0" err="1" smtClean="0"/>
              <a:t>plei</a:t>
            </a:r>
            <a:r>
              <a:rPr lang="en-US" sz="2400" b="1" dirty="0" err="1" smtClean="0"/>
              <a:t>s</a:t>
            </a:r>
            <a:r>
              <a:rPr lang="en-US" sz="2400" dirty="0"/>
              <a:t>] </a:t>
            </a:r>
            <a:r>
              <a:rPr lang="ru-RU" sz="2400" i="1" dirty="0" smtClean="0"/>
              <a:t>место</a:t>
            </a:r>
            <a:endParaRPr lang="en-US" sz="2400" i="1" dirty="0" smtClean="0"/>
          </a:p>
          <a:p>
            <a:r>
              <a:rPr lang="en-US" sz="2400" b="1" dirty="0"/>
              <a:t>c</a:t>
            </a:r>
            <a:r>
              <a:rPr lang="en-US" sz="2400" dirty="0"/>
              <a:t>ity [</a:t>
            </a:r>
            <a:r>
              <a:rPr lang="en-US" sz="2400" dirty="0" smtClean="0"/>
              <a:t>'</a:t>
            </a:r>
            <a:r>
              <a:rPr lang="en-US" sz="2400" b="1" dirty="0" err="1" smtClean="0"/>
              <a:t>s</a:t>
            </a:r>
            <a:r>
              <a:rPr lang="en-US" sz="2400" dirty="0" err="1" smtClean="0"/>
              <a:t>iti</a:t>
            </a:r>
            <a:r>
              <a:rPr lang="en-US" sz="2400" dirty="0" smtClean="0"/>
              <a:t>]</a:t>
            </a:r>
            <a:r>
              <a:rPr lang="en-US" sz="2400" dirty="0"/>
              <a:t> </a:t>
            </a:r>
            <a:r>
              <a:rPr lang="ru-RU" sz="2400" i="1" dirty="0"/>
              <a:t>город</a:t>
            </a:r>
            <a:endParaRPr lang="ru-RU" sz="2400" dirty="0"/>
          </a:p>
          <a:p>
            <a:r>
              <a:rPr lang="en-US" sz="2400" b="1" dirty="0"/>
              <a:t>c</a:t>
            </a:r>
            <a:r>
              <a:rPr lang="en-US" sz="2400" dirty="0"/>
              <a:t>ircle [</a:t>
            </a:r>
            <a:r>
              <a:rPr lang="en-US" sz="2400" dirty="0" smtClean="0"/>
              <a:t>'</a:t>
            </a:r>
            <a:r>
              <a:rPr lang="en-US" sz="2400" b="1" dirty="0" err="1" smtClean="0"/>
              <a:t>s</a:t>
            </a:r>
            <a:r>
              <a:rPr lang="en-US" sz="2400" dirty="0" err="1" smtClean="0"/>
              <a:t>əkl</a:t>
            </a:r>
            <a:r>
              <a:rPr lang="en-US" sz="2400" dirty="0"/>
              <a:t>] </a:t>
            </a:r>
            <a:r>
              <a:rPr lang="ru-RU" sz="2400" i="1" dirty="0"/>
              <a:t>круг</a:t>
            </a:r>
            <a:endParaRPr lang="ru-RU" sz="2400" dirty="0"/>
          </a:p>
          <a:p>
            <a:r>
              <a:rPr lang="en-US" sz="2400" b="1" dirty="0"/>
              <a:t>c</a:t>
            </a:r>
            <a:r>
              <a:rPr lang="en-US" sz="2400" dirty="0"/>
              <a:t>inema [</a:t>
            </a:r>
            <a:r>
              <a:rPr lang="en-US" sz="2400" dirty="0" smtClean="0"/>
              <a:t>'</a:t>
            </a:r>
            <a:r>
              <a:rPr lang="en-US" sz="2400" b="1" dirty="0" err="1" smtClean="0"/>
              <a:t>s</a:t>
            </a:r>
            <a:r>
              <a:rPr lang="en-US" sz="2400" dirty="0" err="1" smtClean="0"/>
              <a:t>inəmə</a:t>
            </a:r>
            <a:r>
              <a:rPr lang="en-US" sz="2400" dirty="0" smtClean="0"/>
              <a:t>]</a:t>
            </a:r>
            <a:r>
              <a:rPr lang="en-US" sz="2400" dirty="0"/>
              <a:t> </a:t>
            </a:r>
            <a:r>
              <a:rPr lang="ru-RU" sz="2400" i="1" dirty="0"/>
              <a:t>кино</a:t>
            </a:r>
            <a:endParaRPr lang="ru-RU" sz="2400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5122" name="Picture 2" descr="https://www.urgiftideas.com/wp-content/uploads/2016/12/20-gift-ideas-for-cat-lover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98776"/>
            <a:ext cx="2337317" cy="1298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www.rabstol.net/uploads/gallery/main/434/rabstol_net_ice_cream_2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9136" y="198776"/>
            <a:ext cx="1929882" cy="1206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93855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073593" y="188640"/>
            <a:ext cx="1037463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</a:rPr>
              <a:t>D</a:t>
            </a:r>
            <a:endParaRPr lang="ru-RU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B050"/>
              </a:solidFill>
              <a:effectLst/>
            </a:endParaRPr>
          </a:p>
        </p:txBody>
      </p:sp>
      <p:sp>
        <p:nvSpPr>
          <p:cNvPr id="5" name="Двойные круглые скобки 4"/>
          <p:cNvSpPr/>
          <p:nvPr/>
        </p:nvSpPr>
        <p:spPr>
          <a:xfrm>
            <a:off x="4226635" y="1581472"/>
            <a:ext cx="504056" cy="432048"/>
          </a:xfrm>
          <a:prstGeom prst="bracketPair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4226635" y="1412776"/>
            <a:ext cx="2880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/>
              <a:t>d</a:t>
            </a:r>
            <a:endParaRPr lang="ru-RU" sz="4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39080" y="2420888"/>
            <a:ext cx="9025911" cy="5693866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r>
              <a:rPr lang="en-US" sz="2800" b="1" dirty="0"/>
              <a:t>d</a:t>
            </a:r>
            <a:r>
              <a:rPr lang="en-US" sz="2800" dirty="0"/>
              <a:t>og [</a:t>
            </a:r>
            <a:r>
              <a:rPr lang="en-US" sz="2800" b="1" dirty="0" smtClean="0"/>
              <a:t>d</a:t>
            </a:r>
            <a:r>
              <a:rPr lang="en-US" sz="2800" dirty="0"/>
              <a:t>o</a:t>
            </a:r>
            <a:r>
              <a:rPr lang="en-US" sz="2800" dirty="0" smtClean="0"/>
              <a:t>g</a:t>
            </a:r>
            <a:r>
              <a:rPr lang="en-US" sz="2800" dirty="0"/>
              <a:t>] </a:t>
            </a:r>
            <a:r>
              <a:rPr lang="ru-RU" sz="2800" i="1" dirty="0"/>
              <a:t>собака</a:t>
            </a:r>
            <a:endParaRPr lang="ru-RU" sz="2800" dirty="0"/>
          </a:p>
          <a:p>
            <a:r>
              <a:rPr lang="en-US" sz="2800" b="1" dirty="0"/>
              <a:t>d</a:t>
            </a:r>
            <a:r>
              <a:rPr lang="en-US" sz="2800" dirty="0"/>
              <a:t>oll [</a:t>
            </a:r>
            <a:r>
              <a:rPr lang="en-US" sz="2800" b="1" dirty="0" err="1" smtClean="0"/>
              <a:t>d</a:t>
            </a:r>
            <a:r>
              <a:rPr lang="en-US" sz="2800" dirty="0" err="1"/>
              <a:t>o</a:t>
            </a:r>
            <a:r>
              <a:rPr lang="en-US" sz="2800" dirty="0" err="1" smtClean="0"/>
              <a:t>l</a:t>
            </a:r>
            <a:r>
              <a:rPr lang="en-US" sz="2800" dirty="0"/>
              <a:t>] </a:t>
            </a:r>
            <a:r>
              <a:rPr lang="ru-RU" sz="2800" i="1" dirty="0"/>
              <a:t>кукл</a:t>
            </a:r>
            <a:r>
              <a:rPr lang="ru-RU" sz="2800" dirty="0"/>
              <a:t>а</a:t>
            </a:r>
          </a:p>
          <a:p>
            <a:r>
              <a:rPr lang="en-US" sz="2800" b="1" dirty="0"/>
              <a:t>d</a:t>
            </a:r>
            <a:r>
              <a:rPr lang="en-US" sz="2800" dirty="0"/>
              <a:t>ry [</a:t>
            </a:r>
            <a:r>
              <a:rPr lang="en-US" sz="2800" b="1" dirty="0" err="1" smtClean="0"/>
              <a:t>d</a:t>
            </a:r>
            <a:r>
              <a:rPr lang="en-US" sz="2800" dirty="0" err="1" smtClean="0"/>
              <a:t>rai</a:t>
            </a:r>
            <a:r>
              <a:rPr lang="en-US" sz="2800" dirty="0" smtClean="0"/>
              <a:t>]</a:t>
            </a:r>
            <a:r>
              <a:rPr lang="en-US" sz="2800" dirty="0"/>
              <a:t> </a:t>
            </a:r>
            <a:r>
              <a:rPr lang="ru-RU" sz="2800" i="1" dirty="0"/>
              <a:t>сухой</a:t>
            </a:r>
            <a:endParaRPr lang="ru-RU" sz="2800" dirty="0"/>
          </a:p>
          <a:p>
            <a:r>
              <a:rPr lang="en-US" sz="2800" b="1" dirty="0"/>
              <a:t>d</a:t>
            </a:r>
            <a:r>
              <a:rPr lang="en-US" sz="2800" dirty="0"/>
              <a:t>esk [</a:t>
            </a:r>
            <a:r>
              <a:rPr lang="en-US" sz="2800" b="1" dirty="0"/>
              <a:t>d</a:t>
            </a:r>
            <a:r>
              <a:rPr lang="en-US" sz="2800" dirty="0"/>
              <a:t>esk] </a:t>
            </a:r>
            <a:r>
              <a:rPr lang="ru-RU" sz="2800" i="1" dirty="0"/>
              <a:t>парта</a:t>
            </a:r>
            <a:endParaRPr lang="ru-RU" sz="2800" dirty="0"/>
          </a:p>
          <a:p>
            <a:r>
              <a:rPr lang="en-US" sz="2800" b="1" dirty="0"/>
              <a:t>d</a:t>
            </a:r>
            <a:r>
              <a:rPr lang="en-US" sz="2800" dirty="0"/>
              <a:t>eci</a:t>
            </a:r>
            <a:r>
              <a:rPr lang="en-US" sz="2800" b="1" dirty="0"/>
              <a:t>d</a:t>
            </a:r>
            <a:r>
              <a:rPr lang="en-US" sz="2800" dirty="0"/>
              <a:t>e [</a:t>
            </a:r>
            <a:r>
              <a:rPr lang="en-US" sz="2800" b="1" dirty="0" err="1" smtClean="0"/>
              <a:t>d</a:t>
            </a:r>
            <a:r>
              <a:rPr lang="en-US" sz="2800" dirty="0" err="1" smtClean="0"/>
              <a:t>i'sai</a:t>
            </a:r>
            <a:r>
              <a:rPr lang="en-US" sz="2800" b="1" dirty="0" err="1" smtClean="0"/>
              <a:t>d</a:t>
            </a:r>
            <a:r>
              <a:rPr lang="en-US" sz="2800" dirty="0"/>
              <a:t>] </a:t>
            </a:r>
            <a:r>
              <a:rPr lang="ru-RU" sz="2800" i="1" dirty="0"/>
              <a:t>решать</a:t>
            </a:r>
            <a:endParaRPr lang="ru-RU" sz="2800" dirty="0"/>
          </a:p>
          <a:p>
            <a:r>
              <a:rPr lang="en-US" sz="2800" dirty="0"/>
              <a:t>a</a:t>
            </a:r>
            <a:r>
              <a:rPr lang="en-US" sz="2800" b="1" dirty="0"/>
              <a:t>dd</a:t>
            </a:r>
            <a:r>
              <a:rPr lang="en-US" sz="2800" dirty="0"/>
              <a:t>ress </a:t>
            </a:r>
            <a:r>
              <a:rPr lang="en-US" sz="2800" dirty="0" smtClean="0"/>
              <a:t>[</a:t>
            </a:r>
            <a:r>
              <a:rPr lang="en-US" sz="2800" dirty="0" err="1" smtClean="0"/>
              <a:t>ə'</a:t>
            </a:r>
            <a:r>
              <a:rPr lang="en-US" sz="2800" b="1" dirty="0" err="1" smtClean="0"/>
              <a:t>d</a:t>
            </a:r>
            <a:r>
              <a:rPr lang="en-US" sz="2800" dirty="0" err="1" smtClean="0"/>
              <a:t>res</a:t>
            </a:r>
            <a:r>
              <a:rPr lang="en-US" sz="2800" dirty="0"/>
              <a:t>] </a:t>
            </a:r>
            <a:r>
              <a:rPr lang="ru-RU" sz="2800" i="1" dirty="0" smtClean="0"/>
              <a:t>адресовать</a:t>
            </a:r>
            <a:endParaRPr lang="en-US" sz="2800" i="1" dirty="0" smtClean="0"/>
          </a:p>
          <a:p>
            <a:endParaRPr lang="en-US" sz="2800" i="1" dirty="0"/>
          </a:p>
          <a:p>
            <a:endParaRPr lang="en-US" sz="2800" i="1" dirty="0" smtClean="0"/>
          </a:p>
          <a:p>
            <a:endParaRPr lang="en-US" sz="2800" i="1" dirty="0"/>
          </a:p>
          <a:p>
            <a:endParaRPr lang="en-US" sz="2800" i="1" dirty="0" smtClean="0"/>
          </a:p>
          <a:p>
            <a:endParaRPr lang="en-US" sz="2800" i="1" dirty="0"/>
          </a:p>
          <a:p>
            <a:endParaRPr lang="en-US" sz="2800" i="1" dirty="0" smtClean="0"/>
          </a:p>
          <a:p>
            <a:endParaRPr lang="en-US" sz="2800" i="1" dirty="0"/>
          </a:p>
          <a:p>
            <a:r>
              <a:rPr lang="en-US" sz="2800" dirty="0" smtClean="0"/>
              <a:t>mi</a:t>
            </a:r>
            <a:r>
              <a:rPr lang="en-US" sz="2800" b="1" dirty="0" smtClean="0"/>
              <a:t>dd</a:t>
            </a:r>
            <a:r>
              <a:rPr lang="en-US" sz="2800" dirty="0" smtClean="0"/>
              <a:t>le </a:t>
            </a:r>
            <a:r>
              <a:rPr lang="en-US" sz="2800" dirty="0"/>
              <a:t>[</a:t>
            </a:r>
            <a:r>
              <a:rPr lang="en-US" sz="2800" dirty="0" err="1" smtClean="0"/>
              <a:t>mi</a:t>
            </a:r>
            <a:r>
              <a:rPr lang="en-US" sz="2800" b="1" dirty="0" err="1" smtClean="0"/>
              <a:t>d</a:t>
            </a:r>
            <a:r>
              <a:rPr lang="en-US" sz="2800" dirty="0" err="1" smtClean="0"/>
              <a:t>l</a:t>
            </a:r>
            <a:r>
              <a:rPr lang="en-US" sz="2800" dirty="0"/>
              <a:t>] </a:t>
            </a:r>
            <a:r>
              <a:rPr lang="ru-RU" sz="2800" i="1" dirty="0"/>
              <a:t>средний</a:t>
            </a:r>
            <a:endParaRPr lang="ru-RU" sz="2800" dirty="0"/>
          </a:p>
          <a:p>
            <a:r>
              <a:rPr lang="en-US" sz="2800" dirty="0"/>
              <a:t>gar</a:t>
            </a:r>
            <a:r>
              <a:rPr lang="en-US" sz="2800" b="1" dirty="0"/>
              <a:t>d</a:t>
            </a:r>
            <a:r>
              <a:rPr lang="en-US" sz="2800" dirty="0"/>
              <a:t>en [</a:t>
            </a:r>
            <a:r>
              <a:rPr lang="en-US" sz="2800" dirty="0" smtClean="0"/>
              <a:t>'g</a:t>
            </a:r>
            <a:r>
              <a:rPr lang="ru-RU" sz="2800" dirty="0"/>
              <a:t>л</a:t>
            </a:r>
            <a:r>
              <a:rPr lang="en-US" sz="2800" b="1" dirty="0" err="1" smtClean="0"/>
              <a:t>d</a:t>
            </a:r>
            <a:r>
              <a:rPr lang="en-US" sz="2800" dirty="0" err="1" smtClean="0"/>
              <a:t>n</a:t>
            </a:r>
            <a:r>
              <a:rPr lang="en-US" sz="2800" dirty="0"/>
              <a:t>] </a:t>
            </a:r>
            <a:r>
              <a:rPr lang="ru-RU" sz="2800" i="1" dirty="0"/>
              <a:t>сад</a:t>
            </a:r>
            <a:endParaRPr lang="ru-RU" sz="2800" dirty="0"/>
          </a:p>
          <a:p>
            <a:r>
              <a:rPr lang="en-US" sz="2800" dirty="0"/>
              <a:t>besi</a:t>
            </a:r>
            <a:r>
              <a:rPr lang="en-US" sz="2800" b="1" dirty="0"/>
              <a:t>d</a:t>
            </a:r>
            <a:r>
              <a:rPr lang="en-US" sz="2800" dirty="0"/>
              <a:t>e [</a:t>
            </a:r>
            <a:r>
              <a:rPr lang="en-US" sz="2800" dirty="0" err="1" smtClean="0"/>
              <a:t>bi'sai</a:t>
            </a:r>
            <a:r>
              <a:rPr lang="en-US" sz="2800" b="1" dirty="0" err="1" smtClean="0"/>
              <a:t>d</a:t>
            </a:r>
            <a:r>
              <a:rPr lang="en-US" sz="2800" dirty="0"/>
              <a:t>] </a:t>
            </a:r>
            <a:r>
              <a:rPr lang="ru-RU" sz="2800" i="1" dirty="0" smtClean="0"/>
              <a:t>рядом</a:t>
            </a:r>
            <a:endParaRPr lang="ru-RU" sz="2800" dirty="0"/>
          </a:p>
          <a:p>
            <a:r>
              <a:rPr lang="en-US" sz="2800" dirty="0"/>
              <a:t>ma</a:t>
            </a:r>
            <a:r>
              <a:rPr lang="en-US" sz="2800" b="1" dirty="0"/>
              <a:t>d</a:t>
            </a:r>
            <a:r>
              <a:rPr lang="en-US" sz="2800" dirty="0"/>
              <a:t>e [</a:t>
            </a:r>
            <a:r>
              <a:rPr lang="en-US" sz="2800" dirty="0" err="1" smtClean="0"/>
              <a:t>mei</a:t>
            </a:r>
            <a:r>
              <a:rPr lang="en-US" sz="2800" b="1" dirty="0" err="1" smtClean="0"/>
              <a:t>d</a:t>
            </a:r>
            <a:r>
              <a:rPr lang="en-US" sz="2800" dirty="0"/>
              <a:t>] </a:t>
            </a:r>
            <a:r>
              <a:rPr lang="ru-RU" sz="2800" i="1" dirty="0"/>
              <a:t>сделанный</a:t>
            </a:r>
            <a:endParaRPr lang="ru-RU" sz="2800" dirty="0"/>
          </a:p>
          <a:p>
            <a:r>
              <a:rPr lang="en-US" sz="2800" dirty="0"/>
              <a:t>col</a:t>
            </a:r>
            <a:r>
              <a:rPr lang="en-US" sz="2800" b="1" dirty="0"/>
              <a:t>d </a:t>
            </a:r>
            <a:r>
              <a:rPr lang="en-US" sz="2800" dirty="0"/>
              <a:t>[</a:t>
            </a:r>
            <a:r>
              <a:rPr lang="en-US" sz="2800" dirty="0" err="1"/>
              <a:t>koul</a:t>
            </a:r>
            <a:r>
              <a:rPr lang="en-US" sz="2800" b="1" dirty="0" err="1"/>
              <a:t>d</a:t>
            </a:r>
            <a:r>
              <a:rPr lang="en-US" sz="2800" dirty="0"/>
              <a:t>] </a:t>
            </a:r>
            <a:r>
              <a:rPr lang="ru-RU" sz="2800" i="1" dirty="0"/>
              <a:t>холодный</a:t>
            </a:r>
            <a:endParaRPr lang="ru-RU" sz="2800" dirty="0"/>
          </a:p>
          <a:p>
            <a:r>
              <a:rPr lang="en-US" sz="2800" dirty="0"/>
              <a:t>close</a:t>
            </a:r>
            <a:r>
              <a:rPr lang="en-US" sz="2800" b="1" dirty="0"/>
              <a:t>d</a:t>
            </a:r>
            <a:r>
              <a:rPr lang="en-US" sz="2800" dirty="0"/>
              <a:t> [</a:t>
            </a:r>
            <a:r>
              <a:rPr lang="en-US" sz="2800" dirty="0" err="1"/>
              <a:t>klouz</a:t>
            </a:r>
            <a:r>
              <a:rPr lang="en-US" sz="2800" b="1" dirty="0" err="1"/>
              <a:t>d</a:t>
            </a:r>
            <a:r>
              <a:rPr lang="en-US" sz="2800" dirty="0"/>
              <a:t>] </a:t>
            </a:r>
            <a:r>
              <a:rPr lang="ru-RU" sz="2800" i="1" dirty="0"/>
              <a:t>закрытый</a:t>
            </a:r>
            <a:endParaRPr lang="ru-RU" sz="2800" dirty="0"/>
          </a:p>
          <a:p>
            <a:endParaRPr lang="ru-RU" sz="2800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4524781" y="2420888"/>
            <a:ext cx="0" cy="29523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46" name="Picture 2" descr="http://www.cryptozoo.ru/newphoto33/2016-10-31-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49074"/>
            <a:ext cx="2760658" cy="1830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acehighwine.com/wp-content/uploads/2017/06/garden-pics-decor-idea-stunning-classy-simple-at-garden-pics-home-interio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46493"/>
            <a:ext cx="2599818" cy="1732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872434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213</TotalTime>
  <Words>114</Words>
  <Application>Microsoft Office PowerPoint</Application>
  <PresentationFormat>Экран (4:3)</PresentationFormat>
  <Paragraphs>76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Исполнительная</vt:lpstr>
      <vt:lpstr>Презентация PowerPoint</vt:lpstr>
      <vt:lpstr>Презентация PowerPoint</vt:lpstr>
      <vt:lpstr>Презентация PowerPoint</vt:lpstr>
      <vt:lpstr>Презентация PowerPoint</vt:lpstr>
      <vt:lpstr>C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Community Family</dc:creator>
  <cp:lastModifiedBy>Community Family</cp:lastModifiedBy>
  <cp:revision>10</cp:revision>
  <dcterms:created xsi:type="dcterms:W3CDTF">2017-09-03T18:05:00Z</dcterms:created>
  <dcterms:modified xsi:type="dcterms:W3CDTF">2017-09-03T21:49:51Z</dcterms:modified>
</cp:coreProperties>
</file>