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61" r:id="rId3"/>
    <p:sldId id="263" r:id="rId4"/>
    <p:sldId id="258" r:id="rId5"/>
    <p:sldId id="260" r:id="rId6"/>
    <p:sldId id="264" r:id="rId7"/>
    <p:sldId id="267" r:id="rId8"/>
    <p:sldId id="259" r:id="rId9"/>
    <p:sldId id="262" r:id="rId10"/>
    <p:sldId id="265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1523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711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424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188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06295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304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302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477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039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649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95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82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616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34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56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226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389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146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67DE39E-B190-4C1A-9025-7C15661963A6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27E43-85EB-435E-8EF1-357B9CD06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2100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/>
              <a:t>С</a:t>
            </a:r>
            <a:r>
              <a:rPr lang="ru-RU" dirty="0" smtClean="0"/>
              <a:t>ЕРГЕЙ </a:t>
            </a:r>
            <a:r>
              <a:rPr lang="ru-RU" sz="7200" dirty="0" smtClean="0"/>
              <a:t>Е</a:t>
            </a:r>
            <a:r>
              <a:rPr lang="ru-RU" dirty="0" smtClean="0"/>
              <a:t>СЕНИН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                            </a:t>
            </a:r>
            <a:r>
              <a:rPr lang="ru-RU" sz="5400" dirty="0" smtClean="0"/>
              <a:t>1895-1925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292" y="27943"/>
            <a:ext cx="3780691" cy="616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30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Памятники на Родине поэта.</a:t>
            </a:r>
            <a:br>
              <a:rPr lang="ru-RU" dirty="0" smtClean="0"/>
            </a:br>
            <a:r>
              <a:rPr lang="ru-RU" dirty="0" smtClean="0"/>
              <a:t>В Рязани и в Константинове.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88723" y="1961294"/>
            <a:ext cx="7304790" cy="48866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044955"/>
            <a:ext cx="5591907" cy="480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94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6696" y="0"/>
            <a:ext cx="9404723" cy="1400530"/>
          </a:xfrm>
        </p:spPr>
        <p:txBody>
          <a:bodyPr/>
          <a:lstStyle/>
          <a:p>
            <a:r>
              <a:rPr lang="ru-RU" dirty="0" smtClean="0"/>
              <a:t>Дом – музей в селе Константиново. Дом, где жили Есенины.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0550" y="2047014"/>
            <a:ext cx="8101450" cy="4283448"/>
          </a:xfrm>
        </p:spPr>
      </p:pic>
    </p:spTree>
    <p:extLst>
      <p:ext uri="{BB962C8B-B14F-4D97-AF65-F5344CB8AC3E}">
        <p14:creationId xmlns:p14="http://schemas.microsoft.com/office/powerpoint/2010/main" val="137280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Сколько памятников Есенину в Санкт- Петербурге? </a:t>
            </a:r>
          </a:p>
          <a:p>
            <a:pPr marL="0" indent="0">
              <a:buNone/>
            </a:pPr>
            <a:r>
              <a:rPr lang="ru-RU" dirty="0" smtClean="0"/>
              <a:t>2.Где родился поэт?</a:t>
            </a:r>
          </a:p>
          <a:p>
            <a:pPr marL="0" indent="0">
              <a:buNone/>
            </a:pPr>
            <a:r>
              <a:rPr lang="ru-RU" dirty="0" smtClean="0"/>
              <a:t>3.Какое было напечатано его первое стихотворение?</a:t>
            </a:r>
          </a:p>
          <a:p>
            <a:pPr marL="0" indent="0">
              <a:buNone/>
            </a:pPr>
            <a:r>
              <a:rPr lang="ru-RU" dirty="0" smtClean="0"/>
              <a:t>4. Где произошла трагическая смерть Есенина?</a:t>
            </a:r>
          </a:p>
          <a:p>
            <a:pPr marL="0" indent="0">
              <a:buNone/>
            </a:pPr>
            <a:r>
              <a:rPr lang="ru-RU" dirty="0" smtClean="0"/>
              <a:t>5. Чем написано последнее стихотворение Есенина?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397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Место трагической смерти поэта гостиница « Англетер ».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0689" y="1853248"/>
            <a:ext cx="7340803" cy="4600306"/>
          </a:xfrm>
        </p:spPr>
      </p:pic>
    </p:spTree>
    <p:extLst>
      <p:ext uri="{BB962C8B-B14F-4D97-AF65-F5344CB8AC3E}">
        <p14:creationId xmlns:p14="http://schemas.microsoft.com/office/powerpoint/2010/main" val="23605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Загадочная смерть.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46111" y="2017749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Смерть поэта загадочна. Его нашли мертвым в одном из номеров гостиницы. Факты смерти поэта до сих пор не известны. Тело застыло в необычной позе для повешенного самоубийцы. На коже видны следы побоев, в номере беспорядок, что говорит о драке и сопротивлении. Последнее стихотворение друзьям написано кровью. Так как в гостинице не было чернил.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3969" y="4907451"/>
            <a:ext cx="7121769" cy="195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13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«Белая береза                                                под моим окном</a:t>
            </a:r>
            <a:br>
              <a:rPr lang="ru-RU" dirty="0" smtClean="0"/>
            </a:br>
            <a:r>
              <a:rPr lang="ru-RU" dirty="0" smtClean="0"/>
              <a:t>Принакрылась снегом,                                 точно серебром.»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0169" y="2506701"/>
            <a:ext cx="5732584" cy="4189190"/>
          </a:xfrm>
        </p:spPr>
      </p:pic>
    </p:spTree>
    <p:extLst>
      <p:ext uri="{BB962C8B-B14F-4D97-AF65-F5344CB8AC3E}">
        <p14:creationId xmlns:p14="http://schemas.microsoft.com/office/powerpoint/2010/main" val="317911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«Пахнет яблоком и медом</a:t>
            </a:r>
            <a:br>
              <a:rPr lang="ru-RU" dirty="0" smtClean="0"/>
            </a:br>
            <a:r>
              <a:rPr lang="ru-RU" dirty="0" smtClean="0"/>
              <a:t>По церквам твой кроткий спас.</a:t>
            </a:r>
            <a:br>
              <a:rPr lang="ru-RU" dirty="0" smtClean="0"/>
            </a:br>
            <a:r>
              <a:rPr lang="ru-RU" dirty="0" smtClean="0"/>
              <a:t>И гудит над косогором</a:t>
            </a:r>
            <a:br>
              <a:rPr lang="ru-RU" dirty="0" smtClean="0"/>
            </a:br>
            <a:r>
              <a:rPr lang="ru-RU" dirty="0" smtClean="0"/>
              <a:t>На лугах веселый пляс.»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7276" y="2656905"/>
            <a:ext cx="4964723" cy="42010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415" y="3042057"/>
            <a:ext cx="5590932" cy="366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44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Памятники Сергею Есенину в Санкт- Петербурге.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Санкт- Петербурге установлено поэту 2 памятника и один бюст. Все они выполнены один скульптором Альбертом Чаркиным.</a:t>
            </a:r>
          </a:p>
          <a:p>
            <a:r>
              <a:rPr lang="ru-RU" dirty="0" smtClean="0"/>
              <a:t>Бюст Сергею Есенину находится в районе метро</a:t>
            </a:r>
            <a:r>
              <a:rPr lang="ru-RU" dirty="0"/>
              <a:t> </a:t>
            </a:r>
            <a:r>
              <a:rPr lang="ru-RU" dirty="0" smtClean="0"/>
              <a:t>« Дыбенко», в парке имени Есенина, у бюста всегда лежат живые цветы.</a:t>
            </a:r>
          </a:p>
          <a:p>
            <a:r>
              <a:rPr lang="ru-RU" dirty="0" smtClean="0"/>
              <a:t>К столетию со дня рождения в Таврическом парке, около метро «Чернышевская», был установлен памятник поэту. Там Сергей Есенин изображен сидящим на скамейке у берега пруда.</a:t>
            </a:r>
          </a:p>
          <a:p>
            <a:r>
              <a:rPr lang="ru-RU" dirty="0" smtClean="0"/>
              <a:t>К 115 годовщине со дня рождения Есенина был открыт еще один памятник, недалеко от метро « Озерки». Это место пересечения Северного проспекта и улицы Есенина. Поэт изображен скульптором, сидящим на пеньке с веткой рябины в руках.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79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41974"/>
          </a:xfrm>
        </p:spPr>
        <p:txBody>
          <a:bodyPr/>
          <a:lstStyle/>
          <a:p>
            <a:r>
              <a:rPr lang="ru-RU" dirty="0" smtClean="0"/>
              <a:t>Памятник Есенину В Таврическом</a:t>
            </a:r>
            <a:br>
              <a:rPr lang="ru-RU" dirty="0" smtClean="0"/>
            </a:br>
            <a:r>
              <a:rPr lang="ru-RU" dirty="0" smtClean="0"/>
              <a:t>                   саду.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4305" y="1125415"/>
            <a:ext cx="6997695" cy="5732585"/>
          </a:xfrm>
        </p:spPr>
      </p:pic>
    </p:spTree>
    <p:extLst>
      <p:ext uri="{BB962C8B-B14F-4D97-AF65-F5344CB8AC3E}">
        <p14:creationId xmlns:p14="http://schemas.microsoft.com/office/powerpoint/2010/main" val="396393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1646" y="452718"/>
            <a:ext cx="9189188" cy="2360820"/>
          </a:xfrm>
        </p:spPr>
        <p:txBody>
          <a:bodyPr/>
          <a:lstStyle/>
          <a:p>
            <a:pPr algn="ctr"/>
            <a:r>
              <a:rPr lang="ru-RU" sz="2800" dirty="0" smtClean="0"/>
              <a:t>Памятник поэту на улице Есенина в нашем городе.</a:t>
            </a:r>
            <a:br>
              <a:rPr lang="ru-RU" sz="2800" dirty="0" smtClean="0"/>
            </a:br>
            <a:r>
              <a:rPr lang="ru-RU" sz="2800" dirty="0" smtClean="0"/>
              <a:t>Поэт сидит на пеньке и держит ветку рябины. Это символ его любви к русской природе.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2245" y="2296581"/>
            <a:ext cx="3930110" cy="4561419"/>
          </a:xfrm>
        </p:spPr>
      </p:pic>
    </p:spTree>
    <p:extLst>
      <p:ext uri="{BB962C8B-B14F-4D97-AF65-F5344CB8AC3E}">
        <p14:creationId xmlns:p14="http://schemas.microsoft.com/office/powerpoint/2010/main" val="415134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118 юбилею поэта в </a:t>
            </a:r>
            <a:r>
              <a:rPr lang="ru-RU" smtClean="0"/>
              <a:t>парке  Есенина, </a:t>
            </a:r>
            <a:r>
              <a:rPr lang="ru-RU" dirty="0" smtClean="0"/>
              <a:t>у </a:t>
            </a:r>
            <a:r>
              <a:rPr lang="ru-RU" smtClean="0"/>
              <a:t>метро  Дыбенко, </a:t>
            </a:r>
            <a:r>
              <a:rPr lang="ru-RU" dirty="0" smtClean="0"/>
              <a:t>6 октября 2013 года открыт бюст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4031" y="2373923"/>
            <a:ext cx="3257549" cy="434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1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197</TotalTime>
  <Words>296</Words>
  <Application>Microsoft Office PowerPoint</Application>
  <PresentationFormat>Широкоэкранный</PresentationFormat>
  <Paragraphs>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Ион</vt:lpstr>
      <vt:lpstr>СЕРГЕЙ ЕСЕНИН</vt:lpstr>
      <vt:lpstr>Место трагической смерти поэта гостиница « Англетер ».</vt:lpstr>
      <vt:lpstr>Загадочная смерть.</vt:lpstr>
      <vt:lpstr>«Белая береза                                                под моим окном Принакрылась снегом,                                 точно серебром.»</vt:lpstr>
      <vt:lpstr>«Пахнет яблоком и медом По церквам твой кроткий спас. И гудит над косогором На лугах веселый пляс.»</vt:lpstr>
      <vt:lpstr>Памятники Сергею Есенину в Санкт- Петербурге.</vt:lpstr>
      <vt:lpstr>Памятник Есенину В Таврическом                    саду.</vt:lpstr>
      <vt:lpstr>Памятник поэту на улице Есенина в нашем городе. Поэт сидит на пеньке и держит ветку рябины. Это символ его любви к русской природе.</vt:lpstr>
      <vt:lpstr>118 юбилею поэта в парке  Есенина, у метро  Дыбенко, 6 октября 2013 года открыт бюст</vt:lpstr>
      <vt:lpstr>Памятники на Родине поэта. В Рязани и в Константинове.</vt:lpstr>
      <vt:lpstr>Дом – музей в селе Константиново. Дом, где жили Есенины. </vt:lpstr>
      <vt:lpstr>Ответьте на вопросы: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ЕСЕНИН</dc:title>
  <dc:creator>user</dc:creator>
  <cp:lastModifiedBy>user</cp:lastModifiedBy>
  <cp:revision>33</cp:revision>
  <dcterms:created xsi:type="dcterms:W3CDTF">2017-04-17T07:49:35Z</dcterms:created>
  <dcterms:modified xsi:type="dcterms:W3CDTF">2018-02-07T09:49:19Z</dcterms:modified>
</cp:coreProperties>
</file>