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6762AB0-5209-4E59-9CD3-1ECACF4E50DF}">
          <p14:sldIdLst>
            <p14:sldId id="256"/>
            <p14:sldId id="257"/>
            <p14:sldId id="258"/>
            <p14:sldId id="262"/>
            <p14:sldId id="260"/>
            <p14:sldId id="259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2436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Аржааны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Улуг-Хемского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кожуна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400800" cy="2880320"/>
          </a:xfrm>
        </p:spPr>
        <p:txBody>
          <a:bodyPr>
            <a:normAutofit/>
          </a:bodyPr>
          <a:lstStyle/>
          <a:p>
            <a:r>
              <a:rPr lang="ru-RU" sz="4000" i="1" dirty="0" err="1" smtClean="0"/>
              <a:t>Аржааны</a:t>
            </a:r>
            <a:r>
              <a:rPr lang="ru-RU" sz="4000" i="1" dirty="0"/>
              <a:t> </a:t>
            </a:r>
            <a:r>
              <a:rPr lang="ru-RU" sz="4000" i="1" dirty="0" smtClean="0"/>
              <a:t>– это природные источники, имеющие лечебные состав  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71440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 descr="C:\Users\home\Desktop\p3oJnA1Jc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0"/>
            <a:ext cx="5164138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Прямоугольник 1"/>
          <p:cNvSpPr>
            <a:spLocks noChangeArrowheads="1"/>
          </p:cNvSpPr>
          <p:nvPr/>
        </p:nvSpPr>
        <p:spPr bwMode="auto">
          <a:xfrm>
            <a:off x="152400" y="267508"/>
            <a:ext cx="3810000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Аржаан</a:t>
            </a:r>
            <a:r>
              <a:rPr lang="ru-RU" alt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Торгалыг</a:t>
            </a:r>
            <a:endParaRPr lang="ru-RU" alt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Интересным пресноводным источником является </a:t>
            </a:r>
            <a:r>
              <a:rPr lang="ru-RU" alt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аржаан</a:t>
            </a:r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Торгалыг</a:t>
            </a:r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Расположен он в нескольких километрах к северо-западу от поселка </a:t>
            </a:r>
            <a:r>
              <a:rPr lang="ru-RU" alt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Торгалыг</a:t>
            </a:r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Название свой поселок и </a:t>
            </a:r>
            <a:r>
              <a:rPr lang="ru-RU" alt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аржаан</a:t>
            </a:r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получили по названию горы. Вода источника очень холодная - 3 градуса. Здесь лечат заболевание почек, суставов и ангину... </a:t>
            </a:r>
            <a:r>
              <a:rPr lang="ru-RU" altLang="ru-RU" sz="24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Аржаан</a:t>
            </a:r>
            <a:r>
              <a:rPr lang="ru-RU" alt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был известен, и пользовались им издавна.</a:t>
            </a:r>
          </a:p>
        </p:txBody>
      </p:sp>
    </p:spTree>
    <p:extLst>
      <p:ext uri="{BB962C8B-B14F-4D97-AF65-F5344CB8AC3E}">
        <p14:creationId xmlns:p14="http://schemas.microsoft.com/office/powerpoint/2010/main" val="200656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733">
        <p:blinds dir="vert"/>
      </p:transition>
    </mc:Choice>
    <mc:Fallback xmlns="">
      <p:transition spd="slow" advTm="10733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C:\Users\Уран-оол\Desktop\Новая папка (2)\DSC00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124" y="0"/>
            <a:ext cx="4953001" cy="3962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8371" name="Picture 3" descr="C:\Users\Уран-оол\Desktop\Новая папка (2)\DSC008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39" y="2947219"/>
            <a:ext cx="4925961" cy="394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7109" name="TextBox 1"/>
          <p:cNvSpPr txBox="1">
            <a:spLocks noChangeArrowheads="1"/>
          </p:cNvSpPr>
          <p:nvPr/>
        </p:nvSpPr>
        <p:spPr bwMode="auto">
          <a:xfrm>
            <a:off x="5324475" y="2586038"/>
            <a:ext cx="3429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2400" b="1" i="1" dirty="0">
                <a:solidFill>
                  <a:srgbClr val="FF0000"/>
                </a:solidFill>
              </a:rPr>
              <a:t>Лечебный источник </a:t>
            </a:r>
            <a:r>
              <a:rPr lang="ru-RU" altLang="ru-RU" sz="2400" b="1" i="1" dirty="0" err="1">
                <a:solidFill>
                  <a:srgbClr val="FF0000"/>
                </a:solidFill>
              </a:rPr>
              <a:t>аржаан</a:t>
            </a:r>
            <a:r>
              <a:rPr lang="ru-RU" altLang="ru-RU" sz="2400" b="1" i="1" dirty="0">
                <a:solidFill>
                  <a:srgbClr val="FF0000"/>
                </a:solidFill>
              </a:rPr>
              <a:t> «</a:t>
            </a:r>
            <a:r>
              <a:rPr lang="ru-RU" altLang="ru-RU" sz="2400" b="1" i="1" dirty="0" err="1">
                <a:solidFill>
                  <a:srgbClr val="FF0000"/>
                </a:solidFill>
              </a:rPr>
              <a:t>Торгалыг</a:t>
            </a:r>
            <a:r>
              <a:rPr lang="ru-RU" altLang="ru-RU" sz="2400" b="1" i="1" dirty="0">
                <a:solidFill>
                  <a:srgbClr val="FF0000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270161132"/>
      </p:ext>
    </p:extLst>
  </p:cSld>
  <p:clrMapOvr>
    <a:masterClrMapping/>
  </p:clrMapOvr>
  <p:transition spd="slow" advTm="18408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4768553"/>
          </a:xfrm>
        </p:spPr>
        <p:txBody>
          <a:bodyPr>
            <a:noAutofit/>
          </a:bodyPr>
          <a:lstStyle/>
          <a:p>
            <a:r>
              <a:rPr lang="ru-RU" sz="2800" i="1" dirty="0" err="1" smtClean="0"/>
              <a:t>Аржаан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Торгалыг</a:t>
            </a:r>
            <a:r>
              <a:rPr lang="ru-RU" sz="2800" i="1" dirty="0" smtClean="0"/>
              <a:t>  по-другому его называют  Кызыл-</a:t>
            </a:r>
            <a:r>
              <a:rPr lang="ru-RU" sz="2800" i="1" dirty="0" err="1" smtClean="0"/>
              <a:t>Дуруг</a:t>
            </a:r>
            <a:r>
              <a:rPr lang="ru-RU" sz="2800" i="1" dirty="0" smtClean="0"/>
              <a:t> . Предание гласит, что </a:t>
            </a:r>
            <a:r>
              <a:rPr lang="ru-RU" sz="2800" i="1" dirty="0" err="1" smtClean="0"/>
              <a:t>аржаан</a:t>
            </a:r>
            <a:r>
              <a:rPr lang="ru-RU" sz="2800" i="1" dirty="0" smtClean="0"/>
              <a:t> был открыт местной шаманкой, которая освятила его и наказывала народу беречь и ежегодно освящать этот источник, как обладающей великой силой.  Шаманка утверждала, что над источником властвует дух горы Бай-Тайга, поэтому, когда человек просит прощение или молится, он должен класть духу дары .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5732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Прямоугольник 1"/>
          <p:cNvSpPr>
            <a:spLocks noChangeArrowheads="1"/>
          </p:cNvSpPr>
          <p:nvPr/>
        </p:nvSpPr>
        <p:spPr bwMode="auto">
          <a:xfrm>
            <a:off x="304800" y="361950"/>
            <a:ext cx="8382000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9263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70550" algn="l"/>
              </a:tabLs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3200" b="1" i="1" dirty="0" err="1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Аржаан</a:t>
            </a:r>
            <a:r>
              <a:rPr lang="ru-RU" altLang="ru-RU" sz="3200" b="1" i="1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 Сенек</a:t>
            </a:r>
            <a:r>
              <a:rPr lang="ru-RU" altLang="ru-RU" sz="3200" b="1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spcBef>
                <a:spcPts val="2400"/>
              </a:spcBef>
            </a:pPr>
            <a:r>
              <a:rPr lang="ru-RU" altLang="ru-RU" sz="2000" b="1" dirty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Вода </a:t>
            </a:r>
            <a:r>
              <a:rPr lang="ru-RU" altLang="ru-RU" sz="2000" b="1" dirty="0" err="1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аржаана</a:t>
            </a:r>
            <a:r>
              <a:rPr lang="ru-RU" altLang="ru-RU" sz="2000" b="1" dirty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Сенек помогает от многих заболеваний. Один ручеек - от недугов живота, другая струя - от болезней печени, есть еще от кожи и почек. Имеется заключение специалистов Тувинского института комплексного обследования природных ресурсов о составе воды. Температура воды всех выходов практически одинаковая 6-7 градусов. Этот минеральный источник используется население в лечебных целях с 80-х годов XX века. К </a:t>
            </a:r>
            <a:r>
              <a:rPr lang="ru-RU" altLang="ru-RU" sz="2000" b="1" dirty="0" err="1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аржаану</a:t>
            </a:r>
            <a:r>
              <a:rPr lang="ru-RU" altLang="ru-RU" sz="2000" b="1" dirty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 Сенек ведет грунтовая дорога в южном направлении от трассы Кызыл-</a:t>
            </a:r>
            <a:r>
              <a:rPr lang="ru-RU" altLang="ru-RU" sz="2000" b="1" dirty="0" err="1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Шагонар</a:t>
            </a:r>
            <a:r>
              <a:rPr lang="ru-RU" altLang="ru-RU" sz="2000" b="1" dirty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, напротив села </a:t>
            </a:r>
            <a:r>
              <a:rPr lang="ru-RU" altLang="ru-RU" sz="2000" b="1" dirty="0" err="1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Хайыракан</a:t>
            </a:r>
            <a:r>
              <a:rPr lang="ru-RU" altLang="ru-RU" sz="2000" b="1" dirty="0">
                <a:solidFill>
                  <a:srgbClr val="0070C0"/>
                </a:solidFill>
                <a:latin typeface="Segoe Print" pitchFamily="2" charset="0"/>
                <a:cs typeface="Times New Roman" pitchFamily="18" charset="0"/>
              </a:rPr>
              <a:t>, в восьми с половиной километрах от трассы.</a:t>
            </a:r>
          </a:p>
        </p:txBody>
      </p:sp>
    </p:spTree>
    <p:extLst>
      <p:ext uri="{BB962C8B-B14F-4D97-AF65-F5344CB8AC3E}">
        <p14:creationId xmlns:p14="http://schemas.microsoft.com/office/powerpoint/2010/main" val="282252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542">
        <p:blinds dir="vert"/>
      </p:transition>
    </mc:Choice>
    <mc:Fallback xmlns="">
      <p:transition spd="slow" advTm="254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home\Desktop\край\ыыыыыыыыы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" t="2779" r="3912" b="51112"/>
          <a:stretch>
            <a:fillRect/>
          </a:stretch>
        </p:blipFill>
        <p:spPr bwMode="auto">
          <a:xfrm>
            <a:off x="-11113" y="-152400"/>
            <a:ext cx="9155113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705556"/>
      </p:ext>
    </p:extLst>
  </p:cSld>
  <p:clrMapOvr>
    <a:masterClrMapping/>
  </p:clrMapOvr>
  <p:transition spd="slow" advTm="599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19104"/>
            <a:ext cx="3813139" cy="2852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869307"/>
            <a:ext cx="6984776" cy="4552529"/>
          </a:xfrm>
          <a:ln>
            <a:noFill/>
          </a:ln>
        </p:spPr>
        <p:txBody>
          <a:bodyPr>
            <a:prstTxWarp prst="textButton">
              <a:avLst/>
            </a:prstTxWarp>
          </a:bodyPr>
          <a:lstStyle/>
          <a:p>
            <a:r>
              <a:rPr lang="ru-RU" sz="72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1904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4340</TotalTime>
  <Words>230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Аржааны Улуг-Хемского кожуна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Аржааны Улуг-Хемского кожуна</dc:title>
  <dc:creator>admin</dc:creator>
  <cp:lastModifiedBy>Адм</cp:lastModifiedBy>
  <cp:revision>13</cp:revision>
  <dcterms:created xsi:type="dcterms:W3CDTF">2016-12-07T03:11:30Z</dcterms:created>
  <dcterms:modified xsi:type="dcterms:W3CDTF">2018-02-07T12:11:52Z</dcterms:modified>
</cp:coreProperties>
</file>