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1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5619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76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5143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157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25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8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08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78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2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0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41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32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98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1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3DD1C-B631-427A-85BF-BA5E40B021DF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73EC968-4208-4AED-BD8B-9CA14B46D4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257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zoopicture.ru/assets/2013/08/1_2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zoopicture.ru/assets/2013/08/1_4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zoopicture.ru/assets/2013/08/2_4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zoopicture.ru/assets/2013/08/3_3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К. Буряк и слониха Бэтти. 1932 год.">
            <a:hlinkClick r:id="rId2" tgtFrame="&quot;_blank&quot;"/>
            <a:extLst>
              <a:ext uri="{FF2B5EF4-FFF2-40B4-BE49-F238E27FC236}">
                <a16:creationId xmlns:a16="http://schemas.microsoft.com/office/drawing/2014/main" id="{E481444C-6391-40EA-8B50-63E99800CD5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139700"/>
            <a:ext cx="10248900" cy="652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59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kostyor.ru/archives/9-12/images9-12/zelen1.jpg">
            <a:extLst>
              <a:ext uri="{FF2B5EF4-FFF2-40B4-BE49-F238E27FC236}">
                <a16:creationId xmlns:a16="http://schemas.microsoft.com/office/drawing/2014/main" id="{F577972C-B05E-43B0-8D6E-D0CA12191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188" y="228600"/>
            <a:ext cx="4923025" cy="646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0845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igslide.ru/images/1/946/960/img7.jpg">
            <a:extLst>
              <a:ext uri="{FF2B5EF4-FFF2-40B4-BE49-F238E27FC236}">
                <a16:creationId xmlns:a16="http://schemas.microsoft.com/office/drawing/2014/main" id="{6C99156A-3755-4720-9AA0-AD1B512CE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00539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64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CDF3C7-1069-4113-84FB-B66C69F01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082" y="376518"/>
            <a:ext cx="10771094" cy="6387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3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гемот Красавица. 1935 год">
            <a:hlinkClick r:id="rId2" tgtFrame="&quot;_blank&quot;"/>
            <a:extLst>
              <a:ext uri="{FF2B5EF4-FFF2-40B4-BE49-F238E27FC236}">
                <a16:creationId xmlns:a16="http://schemas.microsoft.com/office/drawing/2014/main" id="{54CF2A08-83A6-4681-8B68-699003BED44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81" y="322729"/>
            <a:ext cx="10757647" cy="6104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313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гибшая Бетти. 10 сентября 1941 года.">
            <a:hlinkClick r:id="rId2" tgtFrame="&quot;_blank&quot;"/>
            <a:extLst>
              <a:ext uri="{FF2B5EF4-FFF2-40B4-BE49-F238E27FC236}">
                <a16:creationId xmlns:a16="http://schemas.microsoft.com/office/drawing/2014/main" id="{F60BBD3C-0A10-420E-8CC2-34CB5187522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53" y="0"/>
            <a:ext cx="11120718" cy="6723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403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n13.nevsedoma.com.ua/photo/251/4/spbzoo08.jpg">
            <a:extLst>
              <a:ext uri="{FF2B5EF4-FFF2-40B4-BE49-F238E27FC236}">
                <a16:creationId xmlns:a16="http://schemas.microsoft.com/office/drawing/2014/main" id="{7A63516B-79B2-4D70-802B-355770769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29" y="336176"/>
            <a:ext cx="10650071" cy="601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207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tdata.ru/u1/photo4A94/20908910940-0/original.jpg">
            <a:extLst>
              <a:ext uri="{FF2B5EF4-FFF2-40B4-BE49-F238E27FC236}">
                <a16:creationId xmlns:a16="http://schemas.microsoft.com/office/drawing/2014/main" id="{3FDDEF2C-10BC-4582-A376-E76CED1A5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06" y="255494"/>
            <a:ext cx="11147612" cy="609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26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.И. Дашина у бегемота Красавица. 1943 год">
            <a:hlinkClick r:id="rId2" tgtFrame="&quot;_blank&quot;"/>
            <a:extLst>
              <a:ext uri="{FF2B5EF4-FFF2-40B4-BE49-F238E27FC236}">
                <a16:creationId xmlns:a16="http://schemas.microsoft.com/office/drawing/2014/main" id="{B2A2B57B-AB50-45B9-BF26-09B2669801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59" y="349624"/>
            <a:ext cx="11201400" cy="6199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508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691D89-55DF-4F53-852E-1044E968D3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06" y="381000"/>
            <a:ext cx="1102658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1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igpicture.ru/wp-content/uploads/2013/12/spbzoo07.jpg">
            <a:extLst>
              <a:ext uri="{FF2B5EF4-FFF2-40B4-BE49-F238E27FC236}">
                <a16:creationId xmlns:a16="http://schemas.microsoft.com/office/drawing/2014/main" id="{3D8A4CB1-A568-45C4-BAE3-0D93549CD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7" y="238125"/>
            <a:ext cx="11214847" cy="63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8845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22</cp:revision>
  <dcterms:created xsi:type="dcterms:W3CDTF">2015-04-22T16:04:38Z</dcterms:created>
  <dcterms:modified xsi:type="dcterms:W3CDTF">2018-01-24T18:07:48Z</dcterms:modified>
</cp:coreProperties>
</file>