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8" r:id="rId3"/>
    <p:sldId id="259" r:id="rId4"/>
    <p:sldId id="269" r:id="rId5"/>
    <p:sldId id="271" r:id="rId6"/>
    <p:sldId id="270" r:id="rId7"/>
    <p:sldId id="268" r:id="rId8"/>
    <p:sldId id="264" r:id="rId9"/>
    <p:sldId id="260" r:id="rId10"/>
    <p:sldId id="263" r:id="rId11"/>
    <p:sldId id="261" r:id="rId12"/>
    <p:sldId id="262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786874" cy="3000396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</a:rPr>
              <a:t>Презентация к тематическому занятию «День Космонавтики</a:t>
            </a:r>
            <a:r>
              <a:rPr lang="ru-RU" sz="4800" b="1" dirty="0" smtClean="0">
                <a:solidFill>
                  <a:srgbClr val="00B0F0"/>
                </a:solidFill>
              </a:rPr>
              <a:t>»</a:t>
            </a:r>
            <a:endParaRPr lang="ru-RU" sz="4800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429132"/>
            <a:ext cx="6215106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Музыкальный руководитель: Халтурина О.А.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404664"/>
            <a:ext cx="7488832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264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04664"/>
            <a:ext cx="7920880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309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466"/>
            <a:ext cx="9144000" cy="684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72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59102" y="0"/>
            <a:ext cx="52257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886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041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19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548680"/>
            <a:ext cx="7920880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577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6672"/>
            <a:ext cx="9144000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465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0" y="838200"/>
            <a:ext cx="68580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34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04664"/>
            <a:ext cx="8208912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668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765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695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260648"/>
            <a:ext cx="7632848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377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980728"/>
            <a:ext cx="8280920" cy="468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228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310</TotalTime>
  <Words>14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Базовая</vt:lpstr>
      <vt:lpstr>Презентация к тематическому занятию «День Космонавтики»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Детсад</cp:lastModifiedBy>
  <cp:revision>32</cp:revision>
  <dcterms:created xsi:type="dcterms:W3CDTF">2017-04-11T13:41:44Z</dcterms:created>
  <dcterms:modified xsi:type="dcterms:W3CDTF">2018-02-07T10:56:49Z</dcterms:modified>
</cp:coreProperties>
</file>