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73" r:id="rId3"/>
    <p:sldId id="274" r:id="rId4"/>
    <p:sldId id="275" r:id="rId5"/>
    <p:sldId id="276" r:id="rId6"/>
    <p:sldId id="277" r:id="rId7"/>
    <p:sldId id="270" r:id="rId8"/>
    <p:sldId id="271" r:id="rId9"/>
    <p:sldId id="272" r:id="rId10"/>
    <p:sldId id="257" r:id="rId11"/>
    <p:sldId id="258" r:id="rId12"/>
    <p:sldId id="259" r:id="rId13"/>
    <p:sldId id="260" r:id="rId14"/>
    <p:sldId id="261" r:id="rId15"/>
    <p:sldId id="263" r:id="rId16"/>
    <p:sldId id="262" r:id="rId17"/>
    <p:sldId id="264" r:id="rId18"/>
    <p:sldId id="265" r:id="rId19"/>
    <p:sldId id="266" r:id="rId20"/>
    <p:sldId id="268" r:id="rId21"/>
    <p:sldId id="267" r:id="rId22"/>
    <p:sldId id="269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Приключение луковички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Краткосрочный экологический проект (3 недели)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«Превращение» луковички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Рисунок 8" descr="Проект по наставничеству 001.jp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Этюд «Росток»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914400" y="5445824"/>
            <a:ext cx="7474024" cy="115152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Ребята, давайте представим, что мы с вами маленькие семечки – сидим в земле и ждем, когда придет весна. Как узнать, что пришла весна? Стало тепло, и пошел дождик, (</a:t>
            </a:r>
            <a:r>
              <a:rPr lang="ru-RU" i="1" dirty="0" smtClean="0"/>
              <a:t>воспитатель стучит пальцами по спинам детей</a:t>
            </a:r>
            <a:r>
              <a:rPr lang="ru-RU" dirty="0" smtClean="0"/>
              <a:t>). Из семечек появились росточки (</a:t>
            </a:r>
            <a:r>
              <a:rPr lang="ru-RU" i="1" dirty="0" smtClean="0"/>
              <a:t>дети вытягивают вверх руки</a:t>
            </a:r>
            <a:r>
              <a:rPr lang="ru-RU" dirty="0" smtClean="0"/>
              <a:t>). Росточки росли, набирались сил и стали большими и красивыми, они стали настоящими цветами (</a:t>
            </a:r>
            <a:r>
              <a:rPr lang="ru-RU" i="1" dirty="0" smtClean="0"/>
              <a:t>дети встают в полный рост и разводят руки в сторону</a:t>
            </a:r>
            <a:r>
              <a:rPr lang="ru-RU" dirty="0" smtClean="0"/>
              <a:t>). Цветочки греются на солнышке, подставив ему свои листики – ладошки.       </a:t>
            </a:r>
          </a:p>
          <a:p>
            <a:endParaRPr lang="ru-RU" dirty="0"/>
          </a:p>
        </p:txBody>
      </p:sp>
      <p:pic>
        <p:nvPicPr>
          <p:cNvPr id="7" name="Рисунок 6" descr="111 019.jp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307" y="66674"/>
            <a:ext cx="8983158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Наблюдение за луковичкой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Воспитатель обращает внимание детей на луковицы.</a:t>
            </a:r>
            <a:endParaRPr lang="ru-RU" sz="1800" dirty="0"/>
          </a:p>
        </p:txBody>
      </p:sp>
      <p:pic>
        <p:nvPicPr>
          <p:cNvPr id="5" name="Рисунок 4" descr="222 021.jp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308" y="66675"/>
            <a:ext cx="8983158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Наблюдение за семенами кабачка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Проект по наставничеству 023.jp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308" y="66675"/>
            <a:ext cx="8983158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Наблюдение за веточкой рябины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Проект по наставничеству 024.jp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308" y="66675"/>
            <a:ext cx="8983158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834064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Творческая деятельность</a:t>
            </a:r>
            <a:endParaRPr lang="ru-RU" dirty="0"/>
          </a:p>
        </p:txBody>
      </p:sp>
      <p:pic>
        <p:nvPicPr>
          <p:cNvPr id="4" name="Содержимое 3" descr="Проект по наставничеству 026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124744"/>
            <a:ext cx="7165032" cy="537377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" name="Рисунок 6" descr="Проект по наставничеству 027.jp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 descr="Проект по наставничеству 028.jp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 descr="Проект по наставничеству 029.jp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 descr="Проект по наставничеству 030.jp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Цель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 smtClean="0"/>
              <a:t>Показать детям рост и развитие растения.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Вид проекта: </a:t>
            </a:r>
          </a:p>
          <a:p>
            <a:pPr>
              <a:buNone/>
            </a:pPr>
            <a:r>
              <a:rPr lang="ru-RU" dirty="0" smtClean="0"/>
              <a:t>Познавательно – исследовательский; творческий.</a:t>
            </a:r>
          </a:p>
          <a:p>
            <a:endParaRPr lang="ru-RU" dirty="0" smtClean="0"/>
          </a:p>
          <a:p>
            <a:pPr algn="ctr">
              <a:buNone/>
            </a:pPr>
            <a:r>
              <a:rPr lang="ru-RU" b="1" dirty="0" smtClean="0"/>
              <a:t>Задачи проекта:</a:t>
            </a:r>
            <a:endParaRPr lang="ru-RU" dirty="0" smtClean="0"/>
          </a:p>
          <a:p>
            <a:r>
              <a:rPr lang="ru-RU" dirty="0" smtClean="0"/>
              <a:t>Создать условия для закрепления знаний об условиях, необходимых для роста и развития растений.</a:t>
            </a:r>
          </a:p>
          <a:p>
            <a:r>
              <a:rPr lang="ru-RU" dirty="0" smtClean="0"/>
              <a:t>Создать условия для развития познавательного интереса к окружающему миру.</a:t>
            </a:r>
          </a:p>
          <a:p>
            <a:r>
              <a:rPr lang="ru-RU" dirty="0" smtClean="0"/>
              <a:t>Создать условия для развития наблюдательности и логического мышления.</a:t>
            </a:r>
          </a:p>
          <a:p>
            <a:r>
              <a:rPr lang="ru-RU" dirty="0" smtClean="0"/>
              <a:t>Создать условия для воспитания любви к природе.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834064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Физкультминутка</a:t>
            </a:r>
            <a:endParaRPr lang="ru-RU" dirty="0"/>
          </a:p>
        </p:txBody>
      </p:sp>
      <p:pic>
        <p:nvPicPr>
          <p:cNvPr id="4" name="Содержимое 3" descr="Проект по наставничеству 031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124744"/>
            <a:ext cx="7008779" cy="525658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328650"/>
          </a:xfrm>
        </p:spPr>
        <p:txBody>
          <a:bodyPr/>
          <a:lstStyle/>
          <a:p>
            <a:pPr algn="ctr"/>
            <a:r>
              <a:rPr lang="ru-RU" dirty="0" smtClean="0"/>
              <a:t>Физкультминутка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914400" y="5301208"/>
            <a:ext cx="7315200" cy="108012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dirty="0" smtClean="0"/>
              <a:t>Есть у нас огород, там зеленый лук растет</a:t>
            </a:r>
          </a:p>
          <a:p>
            <a:pPr algn="ctr"/>
            <a:r>
              <a:rPr lang="ru-RU" dirty="0" smtClean="0"/>
              <a:t>Вот такой вышины, вот такой ширины.</a:t>
            </a:r>
          </a:p>
          <a:p>
            <a:pPr algn="ctr"/>
            <a:r>
              <a:rPr lang="ru-RU" dirty="0" smtClean="0"/>
              <a:t>Ты, лучок, сюда спеши</a:t>
            </a:r>
          </a:p>
          <a:p>
            <a:pPr algn="ctr"/>
            <a:r>
              <a:rPr lang="ru-RU" dirty="0" smtClean="0"/>
              <a:t>И немного попляши.</a:t>
            </a:r>
          </a:p>
          <a:p>
            <a:endParaRPr lang="ru-RU" dirty="0"/>
          </a:p>
        </p:txBody>
      </p:sp>
      <p:pic>
        <p:nvPicPr>
          <p:cNvPr id="7" name="Рисунок 6" descr="Проект по наставничеству 033.jp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914400" y="5445824"/>
            <a:ext cx="7315200" cy="1007511"/>
          </a:xfrm>
        </p:spPr>
        <p:txBody>
          <a:bodyPr>
            <a:normAutofit/>
          </a:bodyPr>
          <a:lstStyle/>
          <a:p>
            <a:r>
              <a:rPr lang="ru-RU" dirty="0" smtClean="0"/>
              <a:t>Ребята вот и закончилось веселое приключение нашей луковички. Давайте еще раз скажем, что же оживило нашу луковичку. Ребята, давайте вместе с </a:t>
            </a:r>
            <a:r>
              <a:rPr lang="ru-RU" dirty="0" err="1" smtClean="0"/>
              <a:t>Чипполино</a:t>
            </a:r>
            <a:r>
              <a:rPr lang="ru-RU" dirty="0" smtClean="0"/>
              <a:t> сделаем выставку наших рисунков!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Проект по наставничеству 034.jp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используемой литературы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Н.В. Коломина  Занятия по экологии в детском саду «ТЦ Сфера» Москва, 2008</a:t>
            </a:r>
          </a:p>
          <a:p>
            <a:pPr lvl="0"/>
            <a:r>
              <a:rPr lang="ru-RU" dirty="0" smtClean="0"/>
              <a:t>С.Н. Николаева  Воспитание экологической культуры в дошкольном детстве Новая школа 1995</a:t>
            </a:r>
          </a:p>
          <a:p>
            <a:pPr lvl="0"/>
            <a:r>
              <a:rPr lang="ru-RU" dirty="0" smtClean="0"/>
              <a:t>Л.П. </a:t>
            </a:r>
            <a:r>
              <a:rPr lang="ru-RU" dirty="0" err="1" smtClean="0"/>
              <a:t>Молодова</a:t>
            </a:r>
            <a:r>
              <a:rPr lang="ru-RU" dirty="0" smtClean="0"/>
              <a:t>  Игровые экологические занятия с детьми </a:t>
            </a:r>
            <a:r>
              <a:rPr lang="en-US" dirty="0" smtClean="0"/>
              <a:t>I</a:t>
            </a:r>
            <a:r>
              <a:rPr lang="ru-RU" dirty="0" smtClean="0"/>
              <a:t> часть «</a:t>
            </a:r>
            <a:r>
              <a:rPr lang="ru-RU" dirty="0" err="1" smtClean="0"/>
              <a:t>Асар</a:t>
            </a:r>
            <a:r>
              <a:rPr lang="ru-RU" dirty="0" smtClean="0"/>
              <a:t>» 1996</a:t>
            </a:r>
          </a:p>
          <a:p>
            <a:pPr lvl="0"/>
            <a:r>
              <a:rPr lang="ru-RU" dirty="0" smtClean="0"/>
              <a:t>В.М. Корнилова «Экологическое окно» в детском саду «ТЦ Сфера» Москва 2009 </a:t>
            </a:r>
          </a:p>
          <a:p>
            <a:pPr lvl="0"/>
            <a:r>
              <a:rPr lang="ru-RU" dirty="0" smtClean="0"/>
              <a:t>Л.А. Каменева и др.; под ред. </a:t>
            </a:r>
            <a:r>
              <a:rPr lang="ru-RU" dirty="0" err="1" smtClean="0"/>
              <a:t>П.Г.Саморуковой</a:t>
            </a:r>
            <a:r>
              <a:rPr lang="ru-RU" dirty="0" smtClean="0"/>
              <a:t>  Как знакомить дошкольников с природой «Просвещение», 1978</a:t>
            </a:r>
          </a:p>
          <a:p>
            <a:pPr lvl="0"/>
            <a:r>
              <a:rPr lang="ru-RU" dirty="0" smtClean="0"/>
              <a:t>Л.Б. </a:t>
            </a:r>
            <a:r>
              <a:rPr lang="ru-RU" dirty="0" err="1" smtClean="0"/>
              <a:t>Фесюкова</a:t>
            </a:r>
            <a:r>
              <a:rPr lang="ru-RU" dirty="0" smtClean="0"/>
              <a:t>. О.О. Григорьева  Времена года  Комплексные занятия «ТЦ Сфера»  изд. «Ранок» , Харьков 2008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Автор презентации Ульянова М.Г.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Воспитатель ГБДОУ №</a:t>
            </a:r>
            <a:r>
              <a:rPr lang="en-US" dirty="0" smtClean="0"/>
              <a:t>81</a:t>
            </a:r>
            <a:r>
              <a:rPr lang="ru-RU" dirty="0" smtClean="0"/>
              <a:t> детский сад комбинированного вида Приморского района города Санкт - Петербурга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Участники проекта: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вторая младшая группа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Ожидаемый результат:</a:t>
            </a:r>
            <a:endParaRPr lang="ru-RU" dirty="0" smtClean="0"/>
          </a:p>
          <a:p>
            <a:r>
              <a:rPr lang="ru-RU" dirty="0" smtClean="0"/>
              <a:t>В ходе работы над проектом предполагается обогатить опыт детей в сфере экологического воспитания, пополнить словарный запас детей, развить воображение, логическое мышление, сформировать навыки элементарной исследовательской деятельности. </a:t>
            </a:r>
          </a:p>
          <a:p>
            <a:pPr>
              <a:buNone/>
            </a:pPr>
            <a:r>
              <a:rPr lang="ru-RU" b="1" dirty="0" smtClean="0"/>
              <a:t> Образовательные области</a:t>
            </a:r>
          </a:p>
          <a:p>
            <a:r>
              <a:rPr lang="ru-RU" dirty="0" smtClean="0"/>
              <a:t>Познание</a:t>
            </a:r>
          </a:p>
          <a:p>
            <a:r>
              <a:rPr lang="ru-RU" dirty="0" smtClean="0"/>
              <a:t>Коммуникация</a:t>
            </a:r>
          </a:p>
          <a:p>
            <a:r>
              <a:rPr lang="ru-RU" dirty="0" smtClean="0"/>
              <a:t>Художественное творчество</a:t>
            </a:r>
          </a:p>
          <a:p>
            <a:r>
              <a:rPr lang="ru-RU" dirty="0" smtClean="0"/>
              <a:t>Чтение художественной литературы</a:t>
            </a:r>
          </a:p>
          <a:p>
            <a:pPr>
              <a:buNone/>
            </a:pPr>
            <a:r>
              <a:rPr lang="ru-RU" b="1" dirty="0" smtClean="0"/>
              <a:t>Технологии</a:t>
            </a:r>
          </a:p>
          <a:p>
            <a:r>
              <a:rPr lang="ru-RU" dirty="0" smtClean="0"/>
              <a:t>Эксперимент</a:t>
            </a:r>
          </a:p>
          <a:p>
            <a:r>
              <a:rPr lang="ru-RU" dirty="0" err="1" smtClean="0"/>
              <a:t>Здоровьесберегающие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/>
              <a:t>Методы проекта:</a:t>
            </a:r>
            <a:endParaRPr lang="ru-RU" dirty="0" smtClean="0"/>
          </a:p>
          <a:p>
            <a:pPr lvl="0"/>
            <a:r>
              <a:rPr lang="ru-RU" dirty="0" smtClean="0"/>
              <a:t>исследовательские: опыты, проблемные вопросы, наблюдения;</a:t>
            </a:r>
          </a:p>
          <a:p>
            <a:pPr lvl="0"/>
            <a:r>
              <a:rPr lang="ru-RU" dirty="0" smtClean="0"/>
              <a:t>словесные: беседы, чтение литературы, объяснения, указания, словесные инструкции;</a:t>
            </a:r>
          </a:p>
          <a:p>
            <a:pPr lvl="0"/>
            <a:r>
              <a:rPr lang="ru-RU" dirty="0" smtClean="0"/>
              <a:t>релаксация;</a:t>
            </a:r>
          </a:p>
          <a:p>
            <a:pPr lvl="0"/>
            <a:r>
              <a:rPr lang="ru-RU" dirty="0" smtClean="0"/>
              <a:t>игровой: (сюрпризный момент, игры)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Этапы проекта: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1 этап. Подготовительный. </a:t>
            </a:r>
            <a:endParaRPr lang="ru-RU" dirty="0" smtClean="0"/>
          </a:p>
          <a:p>
            <a:pPr lvl="0"/>
            <a:r>
              <a:rPr lang="ru-RU" dirty="0" smtClean="0"/>
              <a:t>постановка целей и разработка содержания образовательного процесса в рамках проекта. </a:t>
            </a:r>
          </a:p>
          <a:p>
            <a:pPr lvl="0"/>
            <a:r>
              <a:rPr lang="ru-RU" dirty="0" smtClean="0"/>
              <a:t>подбор методической и художественной литературы.</a:t>
            </a:r>
          </a:p>
          <a:p>
            <a:pPr lvl="0"/>
            <a:r>
              <a:rPr lang="ru-RU" dirty="0" smtClean="0"/>
              <a:t>изготовление пособий (,</a:t>
            </a:r>
            <a:r>
              <a:rPr lang="ru-RU" dirty="0" err="1" smtClean="0"/>
              <a:t>дид.игра</a:t>
            </a:r>
            <a:r>
              <a:rPr lang="ru-RU" dirty="0" smtClean="0"/>
              <a:t> «Живое - неживое», ободок с изображение луковички)</a:t>
            </a:r>
          </a:p>
          <a:p>
            <a:pPr lvl="0"/>
            <a:r>
              <a:rPr lang="ru-RU" dirty="0" smtClean="0"/>
              <a:t>разработка занятий, определение тематики бесед.</a:t>
            </a:r>
          </a:p>
          <a:p>
            <a:pPr lvl="0"/>
            <a:r>
              <a:rPr lang="ru-RU" dirty="0" smtClean="0"/>
              <a:t>творческая деятельность (рисование), игры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2 этап. Реализация проекта.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Беседа: «Для чего нам нужна вода?»</a:t>
            </a:r>
          </a:p>
          <a:p>
            <a:r>
              <a:rPr lang="ru-RU" dirty="0" smtClean="0"/>
              <a:t>Рассматривание луковицы</a:t>
            </a:r>
          </a:p>
          <a:p>
            <a:r>
              <a:rPr lang="ru-RU" dirty="0" smtClean="0"/>
              <a:t>Изготовление панно «Кому нужна вода»</a:t>
            </a:r>
          </a:p>
          <a:p>
            <a:r>
              <a:rPr lang="ru-RU" dirty="0" smtClean="0"/>
              <a:t>Художественное слово:</a:t>
            </a:r>
          </a:p>
          <a:p>
            <a:r>
              <a:rPr lang="ru-RU" dirty="0" smtClean="0"/>
              <a:t>Чтение сказки «</a:t>
            </a:r>
            <a:r>
              <a:rPr lang="ru-RU" dirty="0" err="1" smtClean="0"/>
              <a:t>Чиполлино</a:t>
            </a:r>
            <a:r>
              <a:rPr lang="ru-RU" dirty="0" smtClean="0"/>
              <a:t>» </a:t>
            </a:r>
            <a:r>
              <a:rPr lang="ru-RU" dirty="0" err="1" smtClean="0"/>
              <a:t>Джанни</a:t>
            </a:r>
            <a:r>
              <a:rPr lang="ru-RU" dirty="0" smtClean="0"/>
              <a:t> </a:t>
            </a:r>
            <a:r>
              <a:rPr lang="ru-RU" dirty="0" err="1" smtClean="0"/>
              <a:t>Родари</a:t>
            </a:r>
            <a:endParaRPr lang="ru-RU" dirty="0" smtClean="0"/>
          </a:p>
          <a:p>
            <a:r>
              <a:rPr lang="ru-RU" dirty="0" err="1" smtClean="0"/>
              <a:t>Потешки</a:t>
            </a:r>
            <a:r>
              <a:rPr lang="ru-RU" dirty="0" smtClean="0"/>
              <a:t> «Водичка-водичка», «Как по лугу, лугу, по </a:t>
            </a:r>
            <a:r>
              <a:rPr lang="ru-RU" dirty="0" err="1" smtClean="0"/>
              <a:t>зелёну</a:t>
            </a:r>
            <a:r>
              <a:rPr lang="ru-RU" dirty="0" smtClean="0"/>
              <a:t> лугу»</a:t>
            </a:r>
          </a:p>
          <a:p>
            <a:r>
              <a:rPr lang="ru-RU" dirty="0" smtClean="0"/>
              <a:t>Загадки, стихи </a:t>
            </a:r>
          </a:p>
          <a:p>
            <a:r>
              <a:rPr lang="ru-RU" dirty="0" smtClean="0"/>
              <a:t>Подвижная игра «Есть у нас огород…»</a:t>
            </a:r>
          </a:p>
          <a:p>
            <a:r>
              <a:rPr lang="ru-RU" dirty="0" smtClean="0"/>
              <a:t>Этюд «Росток»</a:t>
            </a:r>
          </a:p>
          <a:p>
            <a:r>
              <a:rPr lang="ru-RU" dirty="0" smtClean="0"/>
              <a:t>Дидактическая игра «Живое - неживое»</a:t>
            </a:r>
          </a:p>
          <a:p>
            <a:r>
              <a:rPr lang="ru-RU" dirty="0" smtClean="0"/>
              <a:t>Творческая деятельность: рисование «</a:t>
            </a:r>
            <a:r>
              <a:rPr lang="ru-RU" dirty="0" err="1" smtClean="0"/>
              <a:t>Чиполлино</a:t>
            </a:r>
            <a:r>
              <a:rPr lang="ru-RU" dirty="0" smtClean="0"/>
              <a:t>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3 этап. Заключительный.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dirty="0" smtClean="0"/>
              <a:t>Проанализировать и обобщить результаты, полученных в процессе исследовательской деятельности детей.</a:t>
            </a:r>
          </a:p>
          <a:p>
            <a:pPr lvl="0"/>
            <a:r>
              <a:rPr lang="ru-RU" dirty="0" smtClean="0"/>
              <a:t>Провести  интегрированное занятие на тему: «Приключение Луковички».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Начало приключений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2600" y="14478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Наблюдение за луковичками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2600" y="14478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Наблюдение за луковичками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2600" y="14478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Другая 2">
      <a:dk1>
        <a:srgbClr val="00516B"/>
      </a:dk1>
      <a:lt1>
        <a:srgbClr val="BFD2BD"/>
      </a:lt1>
      <a:dk2>
        <a:srgbClr val="4B6948"/>
      </a:dk2>
      <a:lt2>
        <a:srgbClr val="D2DFD1"/>
      </a:lt2>
      <a:accent1>
        <a:srgbClr val="FAE7B4"/>
      </a:accent1>
      <a:accent2>
        <a:srgbClr val="93B291"/>
      </a:accent2>
      <a:accent3>
        <a:srgbClr val="E3BC91"/>
      </a:accent3>
      <a:accent4>
        <a:srgbClr val="8C7B70"/>
      </a:accent4>
      <a:accent5>
        <a:srgbClr val="DBB66B"/>
      </a:accent5>
      <a:accent6>
        <a:srgbClr val="D19049"/>
      </a:accent6>
      <a:hlink>
        <a:srgbClr val="E3BC91"/>
      </a:hlink>
      <a:folHlink>
        <a:srgbClr val="694F07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175</TotalTime>
  <Words>586</Words>
  <Application>Microsoft Office PowerPoint</Application>
  <PresentationFormat>Экран (4:3)</PresentationFormat>
  <Paragraphs>88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Calibri</vt:lpstr>
      <vt:lpstr>Cambria</vt:lpstr>
      <vt:lpstr>Franklin Gothic Book</vt:lpstr>
      <vt:lpstr>Perpetua</vt:lpstr>
      <vt:lpstr>Wingdings 2</vt:lpstr>
      <vt:lpstr>Справедливость</vt:lpstr>
      <vt:lpstr>Краткосрочный экологический проект (3 недели)</vt:lpstr>
      <vt:lpstr>Цель проекта</vt:lpstr>
      <vt:lpstr>Участники проекта:  вторая младшая группа</vt:lpstr>
      <vt:lpstr>Этапы проекта: </vt:lpstr>
      <vt:lpstr>2 этап. Реализация проекта. </vt:lpstr>
      <vt:lpstr>3 этап. Заключительный. </vt:lpstr>
      <vt:lpstr>Начало приключений</vt:lpstr>
      <vt:lpstr>Наблюдение за луковичками</vt:lpstr>
      <vt:lpstr>Наблюдение за луковичками</vt:lpstr>
      <vt:lpstr>«Превращение» луковички</vt:lpstr>
      <vt:lpstr>Этюд «Росток»</vt:lpstr>
      <vt:lpstr>Наблюдение за луковичкой</vt:lpstr>
      <vt:lpstr>Наблюдение за семенами кабачка</vt:lpstr>
      <vt:lpstr>Наблюдение за веточкой рябины</vt:lpstr>
      <vt:lpstr>Творческая деятельность</vt:lpstr>
      <vt:lpstr> </vt:lpstr>
      <vt:lpstr> </vt:lpstr>
      <vt:lpstr> </vt:lpstr>
      <vt:lpstr> </vt:lpstr>
      <vt:lpstr>Физкультминутка</vt:lpstr>
      <vt:lpstr>Физкультминутка</vt:lpstr>
      <vt:lpstr>Выводы</vt:lpstr>
      <vt:lpstr>Список используемой литературы</vt:lpstr>
      <vt:lpstr>Автор презентации Ульянова М.Г.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19</cp:revision>
  <dcterms:modified xsi:type="dcterms:W3CDTF">2018-02-07T09:23:19Z</dcterms:modified>
</cp:coreProperties>
</file>