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8" r:id="rId3"/>
    <p:sldId id="260" r:id="rId4"/>
    <p:sldId id="259" r:id="rId5"/>
    <p:sldId id="261" r:id="rId6"/>
    <p:sldId id="264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6B3C-A2A9-429B-9E15-9ACDB836A896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1D32-DE15-43BE-9CB7-DF6B61A3611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142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6B3C-A2A9-429B-9E15-9ACDB836A896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1D32-DE15-43BE-9CB7-DF6B61A361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638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6B3C-A2A9-429B-9E15-9ACDB836A896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1D32-DE15-43BE-9CB7-DF6B61A361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71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6B3C-A2A9-429B-9E15-9ACDB836A896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1D32-DE15-43BE-9CB7-DF6B61A361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044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6B3C-A2A9-429B-9E15-9ACDB836A896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1D32-DE15-43BE-9CB7-DF6B61A3611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73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6B3C-A2A9-429B-9E15-9ACDB836A896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1D32-DE15-43BE-9CB7-DF6B61A361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928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6B3C-A2A9-429B-9E15-9ACDB836A896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1D32-DE15-43BE-9CB7-DF6B61A361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944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6B3C-A2A9-429B-9E15-9ACDB836A896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1D32-DE15-43BE-9CB7-DF6B61A361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46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6B3C-A2A9-429B-9E15-9ACDB836A896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1D32-DE15-43BE-9CB7-DF6B61A361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6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7636B3C-A2A9-429B-9E15-9ACDB836A896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E11D32-DE15-43BE-9CB7-DF6B61A361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006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6B3C-A2A9-429B-9E15-9ACDB836A896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11D32-DE15-43BE-9CB7-DF6B61A361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14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7636B3C-A2A9-429B-9E15-9ACDB836A896}" type="datetimeFigureOut">
              <a:rPr lang="ru-RU" smtClean="0"/>
              <a:t>30.09.2016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FE11D32-DE15-43BE-9CB7-DF6B61A3611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893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73891" y="1260920"/>
            <a:ext cx="599875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История церкви</a:t>
            </a:r>
            <a:b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станицы </a:t>
            </a:r>
          </a:p>
          <a:p>
            <a:pPr algn="ctr"/>
            <a:r>
              <a:rPr lang="ru-RU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Старопавловской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9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35570" y="4825485"/>
            <a:ext cx="793040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333300"/>
                </a:solidFill>
                <a:effectLst/>
                <a:latin typeface="AGGloria"/>
              </a:rPr>
              <a:t>Основана станица </a:t>
            </a:r>
            <a:r>
              <a:rPr lang="ru-RU" sz="2400" dirty="0" err="1">
                <a:solidFill>
                  <a:srgbClr val="333300"/>
                </a:solidFill>
                <a:latin typeface="AGGloria"/>
              </a:rPr>
              <a:t>С</a:t>
            </a:r>
            <a:r>
              <a:rPr lang="ru-RU" sz="2400" b="0" i="0" dirty="0" err="1" smtClean="0">
                <a:solidFill>
                  <a:srgbClr val="333300"/>
                </a:solidFill>
                <a:effectLst/>
                <a:latin typeface="AGGloria"/>
              </a:rPr>
              <a:t>таропавловская</a:t>
            </a:r>
            <a:r>
              <a:rPr lang="ru-RU" sz="2400" b="0" i="0" dirty="0" smtClean="0">
                <a:solidFill>
                  <a:srgbClr val="333300"/>
                </a:solidFill>
                <a:effectLst/>
                <a:latin typeface="AGGloria"/>
              </a:rPr>
              <a:t> в 1777г.</a:t>
            </a:r>
          </a:p>
          <a:p>
            <a:r>
              <a:rPr lang="ru-RU" sz="2400" b="0" i="0" dirty="0" smtClean="0">
                <a:solidFill>
                  <a:srgbClr val="333300"/>
                </a:solidFill>
                <a:effectLst/>
                <a:latin typeface="AGGloria"/>
              </a:rPr>
              <a:t>Основной состав переселенцев - русские- казаки с Волги и частью с Дона. После прибывали поселенцы с центральных областей России, с Украины.</a:t>
            </a:r>
            <a:endParaRPr lang="ru-RU" sz="2400" dirty="0"/>
          </a:p>
        </p:txBody>
      </p:sp>
      <p:pic>
        <p:nvPicPr>
          <p:cNvPr id="2052" name="Picture 4" descr="http://www.runivers.ru/upload/iblock/006/21_e%20aletn63_3-10%20ulh000000111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824" y="0"/>
            <a:ext cx="6750423" cy="482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768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hikardos.ru/text/o-v-galechenko-istoriya-hramov-ejskogo-rajona-hrami-g-ejska-ej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717" y="0"/>
            <a:ext cx="5628283" cy="448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cn15.nevsedoma.com.ua/photo/799/126_files/cossacks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70" y="0"/>
            <a:ext cx="6330847" cy="448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70094" y="4966448"/>
            <a:ext cx="71449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Отправляясь в военный поход для защиты Российской границы,</a:t>
            </a:r>
          </a:p>
          <a:p>
            <a:r>
              <a:rPr lang="ru-RU" dirty="0" smtClean="0"/>
              <a:t> казаки всегда брали с собой походную деревянную церковь, </a:t>
            </a:r>
          </a:p>
          <a:p>
            <a:r>
              <a:rPr lang="ru-RU" dirty="0" smtClean="0"/>
              <a:t>которую можно было разобрать и перенести на новое место.</a:t>
            </a:r>
          </a:p>
          <a:p>
            <a:r>
              <a:rPr lang="ru-RU" dirty="0" smtClean="0"/>
              <a:t>Они не представляли своей жизни без Веры, Церкви и молитвы.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15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0222" y="445994"/>
            <a:ext cx="6840372" cy="45025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5382" y="5294174"/>
            <a:ext cx="10490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Поэтому первое, что построили казаки на новом месте- это деревянный Храм.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4450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Церковь Николая Чудотворца (старая), Старопавловск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795" y="564319"/>
            <a:ext cx="8096250" cy="564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5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rohladniy.bezformata.ru/content/image1538945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948" y="151725"/>
            <a:ext cx="8120162" cy="609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81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56255" y="415540"/>
            <a:ext cx="449107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83838"/>
                </a:solidFill>
                <a:latin typeface="PT Sans"/>
              </a:rPr>
              <a:t>Церковь простояла всего 3 десятка лет. В 1938 году ее закрыли и начали рушить. Губину Михаилу Илларионовичу, строителю церкви, приказали самому снять кресты «Ты строил, ты и снимай» - говорили коммунисты. Был большой скандал и Михаилу Илларионовичу пришлось уехать из станицы</a:t>
            </a:r>
            <a:r>
              <a:rPr lang="ru-RU" sz="2000" dirty="0" smtClean="0">
                <a:solidFill>
                  <a:srgbClr val="383838"/>
                </a:solidFill>
                <a:latin typeface="PT Sans"/>
              </a:rPr>
              <a:t>. Те же, кто участвовал в разрушении храма (по свидетельству старожилов) впоследствии или умерли от болезни, или погибли от несчастного случая. Потомков эти люди не оставили…</a:t>
            </a:r>
            <a:endParaRPr lang="ru-RU" sz="2000" dirty="0"/>
          </a:p>
        </p:txBody>
      </p:sp>
      <p:pic>
        <p:nvPicPr>
          <p:cNvPr id="3076" name="Picture 4" descr="http://img11.nnm.me/4/c/e/e/d/5308f53ce1b55053e8febc205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5" y="478293"/>
            <a:ext cx="6296684" cy="590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508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343</TotalTime>
  <Words>117</Words>
  <Application>Microsoft Office PowerPoint</Application>
  <PresentationFormat>Широкоэкранный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AGGloria</vt:lpstr>
      <vt:lpstr>Calibri</vt:lpstr>
      <vt:lpstr>Calibri Light</vt:lpstr>
      <vt:lpstr>PT Sans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MSI</dc:creator>
  <cp:lastModifiedBy>MSI</cp:lastModifiedBy>
  <cp:revision>16</cp:revision>
  <dcterms:created xsi:type="dcterms:W3CDTF">2016-09-28T08:27:32Z</dcterms:created>
  <dcterms:modified xsi:type="dcterms:W3CDTF">2016-09-30T08:07:03Z</dcterms:modified>
</cp:coreProperties>
</file>