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75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5B96-CBF8-4623-9BBC-25DF32D45C1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D3631-970C-4E74-A92B-24844610C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5B96-CBF8-4623-9BBC-25DF32D45C1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D3631-970C-4E74-A92B-24844610C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5B96-CBF8-4623-9BBC-25DF32D45C1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D3631-970C-4E74-A92B-24844610C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5B96-CBF8-4623-9BBC-25DF32D45C1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D3631-970C-4E74-A92B-24844610C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5B96-CBF8-4623-9BBC-25DF32D45C1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D3631-970C-4E74-A92B-24844610C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5B96-CBF8-4623-9BBC-25DF32D45C1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D3631-970C-4E74-A92B-24844610C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5B96-CBF8-4623-9BBC-25DF32D45C1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D3631-970C-4E74-A92B-24844610C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5B96-CBF8-4623-9BBC-25DF32D45C1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D3631-970C-4E74-A92B-24844610C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5B96-CBF8-4623-9BBC-25DF32D45C1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D3631-970C-4E74-A92B-24844610C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5B96-CBF8-4623-9BBC-25DF32D45C1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D3631-970C-4E74-A92B-24844610C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5B96-CBF8-4623-9BBC-25DF32D45C1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D3631-970C-4E74-A92B-24844610C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E5B96-CBF8-4623-9BBC-25DF32D45C1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D3631-970C-4E74-A92B-24844610C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hyperlink" Target="http://ru.wikipedia.org/wiki/%D0%98%D0%BA%D0%BE%D0%BD%D0%B0" TargetMode="External"/><Relationship Id="rId7" Type="http://schemas.openxmlformats.org/officeDocument/2006/relationships/hyperlink" Target="http://ru.wikipedia.org/wiki/%D0%90%D0%BF%D0%BE%D1%81%D1%82%D0%BE%D0%BB" TargetMode="External"/><Relationship Id="rId2" Type="http://schemas.openxmlformats.org/officeDocument/2006/relationships/hyperlink" Target="http://ru.wikipedia.org/wiki/%D0%93%D1%80%D0%B5%D1%87%D0%B5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8%D0%BE%D0%B0%D0%BD%D0%BD_%D0%9A%D1%80%D0%B5%D1%81%D1%82%D0%B8%D1%82%D0%B5%D0%BB%D1%8C" TargetMode="External"/><Relationship Id="rId5" Type="http://schemas.openxmlformats.org/officeDocument/2006/relationships/hyperlink" Target="http://ru.wikipedia.org/wiki/%D0%91%D0%BE%D0%B3%D0%BE%D0%BC%D0%B0%D1%82%D0%B5%D1%80%D1%8C" TargetMode="External"/><Relationship Id="rId4" Type="http://schemas.openxmlformats.org/officeDocument/2006/relationships/hyperlink" Target="http://ru.wikipedia.org/wiki/%D0%A1%D0%BF%D0%B0%D1%81_%D0%92%D1%81%D0%B5%D0%B4%D0%B5%D1%80%D0%B6%D0%B8%D1%82%D0%B5%D0%BB%D1%8C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8496944" cy="338437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Изобразительное искусство  Руси.</a:t>
            </a:r>
            <a:br>
              <a:rPr lang="ru-RU" b="1" dirty="0" smtClean="0"/>
            </a:br>
            <a:r>
              <a:rPr lang="ru-RU" b="1" dirty="0" smtClean="0"/>
              <a:t>Иконы, фрески мозаики, </a:t>
            </a:r>
            <a:br>
              <a:rPr lang="ru-RU" b="1" dirty="0" smtClean="0"/>
            </a:br>
            <a:r>
              <a:rPr lang="ru-RU" b="1" dirty="0" smtClean="0"/>
              <a:t>Иисуса Христа </a:t>
            </a:r>
            <a:r>
              <a:rPr lang="ru-RU" b="1" dirty="0" smtClean="0"/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Основные виды .</a:t>
            </a:r>
            <a:br>
              <a:rPr lang="ru-RU" b="1" dirty="0" smtClean="0"/>
            </a:br>
            <a:r>
              <a:rPr lang="ru-RU" b="1" dirty="0" smtClean="0"/>
              <a:t>(</a:t>
            </a:r>
            <a:r>
              <a:rPr lang="en-US" b="1" dirty="0" smtClean="0"/>
              <a:t>IX-XVII</a:t>
            </a:r>
            <a:r>
              <a:rPr lang="ru-RU" b="1" dirty="0" smtClean="0"/>
              <a:t> века)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005064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err="1" smtClean="0">
                <a:solidFill>
                  <a:schemeClr val="tx1"/>
                </a:solidFill>
              </a:rPr>
              <a:t>Андрюхина</a:t>
            </a:r>
            <a:r>
              <a:rPr lang="ru-RU" b="1" dirty="0" smtClean="0">
                <a:solidFill>
                  <a:schemeClr val="tx1"/>
                </a:solidFill>
              </a:rPr>
              <a:t> З.А.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Учитель </a:t>
            </a:r>
            <a:r>
              <a:rPr lang="ru-RU" b="1" smtClean="0">
                <a:solidFill>
                  <a:schemeClr val="tx1"/>
                </a:solidFill>
              </a:rPr>
              <a:t>МХК </a:t>
            </a:r>
          </a:p>
          <a:p>
            <a:r>
              <a:rPr lang="ru-RU" b="1" smtClean="0">
                <a:solidFill>
                  <a:schemeClr val="tx1"/>
                </a:solidFill>
              </a:rPr>
              <a:t>МОУ </a:t>
            </a:r>
            <a:r>
              <a:rPr lang="ru-RU" b="1" dirty="0" smtClean="0">
                <a:solidFill>
                  <a:schemeClr val="tx1"/>
                </a:solidFill>
              </a:rPr>
              <a:t>«СОШ </a:t>
            </a:r>
            <a:r>
              <a:rPr lang="ru-RU" b="1" dirty="0" err="1" smtClean="0">
                <a:solidFill>
                  <a:schemeClr val="tx1"/>
                </a:solidFill>
              </a:rPr>
              <a:t>п.Дубки</a:t>
            </a:r>
            <a:r>
              <a:rPr lang="ru-RU" b="1" dirty="0" smtClean="0">
                <a:solidFill>
                  <a:schemeClr val="tx1"/>
                </a:solidFill>
              </a:rPr>
              <a:t> Саратовского района Саратовской области»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«2013 год»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/>
              <a:t>Спас Эммануил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1600200"/>
            <a:ext cx="4042792" cy="4525963"/>
          </a:xfrm>
        </p:spPr>
        <p:txBody>
          <a:bodyPr/>
          <a:lstStyle/>
          <a:p>
            <a:r>
              <a:rPr lang="ru-RU" b="1" dirty="0" smtClean="0"/>
              <a:t>Икона 1670 г. Оружейная Палата.</a:t>
            </a:r>
          </a:p>
          <a:p>
            <a:endParaRPr lang="ru-RU" b="1" dirty="0" smtClean="0"/>
          </a:p>
          <a:p>
            <a:r>
              <a:rPr lang="ru-RU" b="1" dirty="0" smtClean="0"/>
              <a:t>«Эммануил»- «С нами Бог»</a:t>
            </a:r>
          </a:p>
        </p:txBody>
      </p:sp>
      <p:pic>
        <p:nvPicPr>
          <p:cNvPr id="5122" name="Picture 2" descr="C:\Users\GooRoo\Desktop\Изобр иск Др.Руси\иисус\Оруж палата 1670г.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24744"/>
            <a:ext cx="2904824" cy="544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/>
          <a:lstStyle/>
          <a:p>
            <a:r>
              <a:rPr lang="ru-RU" b="1" dirty="0" err="1" smtClean="0"/>
              <a:t>Деисусный</a:t>
            </a:r>
            <a:r>
              <a:rPr lang="ru-RU" b="1" dirty="0" smtClean="0"/>
              <a:t> Чин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err="1" smtClean="0"/>
              <a:t>Де́исус</a:t>
            </a:r>
            <a:r>
              <a:rPr lang="ru-RU" dirty="0" smtClean="0"/>
              <a:t> (</a:t>
            </a:r>
            <a:r>
              <a:rPr lang="ru-RU" u="sng" dirty="0" smtClean="0">
                <a:hlinkClick r:id="rId2" tooltip="Греческий язык"/>
              </a:rPr>
              <a:t>греч.</a:t>
            </a:r>
            <a:r>
              <a:rPr lang="ru-RU" dirty="0" smtClean="0"/>
              <a:t> </a:t>
            </a:r>
            <a:r>
              <a:rPr lang="el-GR" dirty="0" smtClean="0"/>
              <a:t>δεησις</a:t>
            </a:r>
            <a:r>
              <a:rPr lang="ru-RU" dirty="0" smtClean="0"/>
              <a:t> — </a:t>
            </a:r>
            <a:r>
              <a:rPr lang="ru-RU" i="1" dirty="0" smtClean="0"/>
              <a:t>прошение</a:t>
            </a:r>
            <a:r>
              <a:rPr lang="ru-RU" dirty="0" smtClean="0"/>
              <a:t>, </a:t>
            </a:r>
            <a:r>
              <a:rPr lang="ru-RU" i="1" dirty="0" smtClean="0"/>
              <a:t>моление</a:t>
            </a:r>
            <a:r>
              <a:rPr lang="ru-RU" dirty="0" smtClean="0"/>
              <a:t>; </a:t>
            </a:r>
            <a:r>
              <a:rPr lang="ru-RU" i="1" dirty="0" err="1" smtClean="0"/>
              <a:t>деисис</a:t>
            </a:r>
            <a:r>
              <a:rPr lang="ru-RU" dirty="0" smtClean="0"/>
              <a:t>) — </a:t>
            </a:r>
            <a:r>
              <a:rPr lang="ru-RU" u="sng" dirty="0" smtClean="0">
                <a:hlinkClick r:id="rId3" tooltip="Икона"/>
              </a:rPr>
              <a:t>икона</a:t>
            </a:r>
            <a:r>
              <a:rPr lang="ru-RU" dirty="0" smtClean="0"/>
              <a:t> или группа икон, имеющая в центре изображение Христа (чаще всего в иконографии </a:t>
            </a:r>
            <a:r>
              <a:rPr lang="ru-RU" u="sng" dirty="0" err="1" smtClean="0">
                <a:hlinkClick r:id="rId4" tooltip="Спас Вседержитель"/>
              </a:rPr>
              <a:t>Пантократора</a:t>
            </a:r>
            <a:r>
              <a:rPr lang="ru-RU" dirty="0" smtClean="0"/>
              <a:t>), а справа и слева от него соответственно — </a:t>
            </a:r>
            <a:r>
              <a:rPr lang="ru-RU" u="sng" dirty="0" smtClean="0">
                <a:hlinkClick r:id="rId5" tooltip="Богоматерь"/>
              </a:rPr>
              <a:t>Богоматери</a:t>
            </a:r>
            <a:r>
              <a:rPr lang="ru-RU" dirty="0" smtClean="0"/>
              <a:t> и </a:t>
            </a:r>
            <a:r>
              <a:rPr lang="ru-RU" u="sng" dirty="0" smtClean="0">
                <a:hlinkClick r:id="rId6" tooltip="Иоанн Креститель"/>
              </a:rPr>
              <a:t>Иоанна Крестителя</a:t>
            </a:r>
            <a:r>
              <a:rPr lang="ru-RU" dirty="0" smtClean="0"/>
              <a:t>, представленных в традиционном жесте молитвенного заступничества (</a:t>
            </a:r>
            <a:r>
              <a:rPr lang="ru-RU" i="1" dirty="0" err="1" smtClean="0"/>
              <a:t>трехфигурный</a:t>
            </a:r>
            <a:r>
              <a:rPr lang="ru-RU" i="1" dirty="0" smtClean="0"/>
              <a:t> </a:t>
            </a:r>
            <a:r>
              <a:rPr lang="ru-RU" i="1" dirty="0" err="1" smtClean="0"/>
              <a:t>деисус</a:t>
            </a:r>
            <a:r>
              <a:rPr lang="ru-RU" dirty="0" smtClean="0"/>
              <a:t>). Может включать в себя аналогичные изображения </a:t>
            </a:r>
            <a:r>
              <a:rPr lang="ru-RU" u="sng" dirty="0" smtClean="0">
                <a:hlinkClick r:id="rId7" tooltip="Апостол"/>
              </a:rPr>
              <a:t>апостолов</a:t>
            </a:r>
            <a:r>
              <a:rPr lang="ru-RU" dirty="0" smtClean="0"/>
              <a:t>, святых отцов, мучеников и прочих (</a:t>
            </a:r>
            <a:r>
              <a:rPr lang="ru-RU" i="1" dirty="0" smtClean="0"/>
              <a:t>многофигурный </a:t>
            </a:r>
            <a:r>
              <a:rPr lang="ru-RU" i="1" dirty="0" err="1" smtClean="0"/>
              <a:t>деисус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7170" name="Picture 2" descr="C:\Users\GooRoo\Desktop\Изобр иск Др.Руси\иисус\10565701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568" y="5085184"/>
            <a:ext cx="7931348" cy="15945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err="1" smtClean="0"/>
              <a:t>Деисусный</a:t>
            </a:r>
            <a:r>
              <a:rPr lang="ru-RU" b="1" dirty="0" smtClean="0"/>
              <a:t> чин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5229200"/>
            <a:ext cx="4464496" cy="144016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Спас Эммануил с </a:t>
            </a:r>
            <a:r>
              <a:rPr lang="ru-RU" b="1" dirty="0" err="1" smtClean="0"/>
              <a:t>Архангелами.Икона</a:t>
            </a:r>
            <a:r>
              <a:rPr lang="ru-RU" b="1" dirty="0" smtClean="0"/>
              <a:t>. 12 в. ГТК.</a:t>
            </a:r>
            <a:endParaRPr lang="ru-RU" b="1" dirty="0"/>
          </a:p>
        </p:txBody>
      </p:sp>
      <p:pic>
        <p:nvPicPr>
          <p:cNvPr id="6147" name="Picture 3" descr="C:\Users\GooRoo\Desktop\Изобр иск Др.Руси\иисус\Спас Эммануил c архангелами. Икона. Конец XII в. ГТ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7243489" cy="4155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291264" cy="5793507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«Я вчера видел коллекцию старых икон. Вот истинное большое искусство. Я влюблен в их трогательную простоту, которая для меня ближе картин </a:t>
            </a:r>
            <a:r>
              <a:rPr lang="ru-RU" sz="3600" b="1" dirty="0" err="1" smtClean="0"/>
              <a:t>Фра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Анджелико</a:t>
            </a:r>
            <a:r>
              <a:rPr lang="ru-RU" sz="3600" b="1" dirty="0" smtClean="0"/>
              <a:t>. В этих иконах как мистический цветок, раскрывается душа художника. И у них нам нужно учиться пониманию искусства».</a:t>
            </a:r>
          </a:p>
          <a:p>
            <a:pPr algn="r">
              <a:buNone/>
            </a:pPr>
            <a:r>
              <a:rPr lang="ru-RU" sz="2400" dirty="0" smtClean="0"/>
              <a:t>Анри </a:t>
            </a:r>
            <a:r>
              <a:rPr lang="ru-RU" sz="2400" dirty="0" err="1" smtClean="0"/>
              <a:t>Матисс</a:t>
            </a:r>
            <a:r>
              <a:rPr lang="ru-RU" sz="2400" dirty="0" smtClean="0"/>
              <a:t>, французский художник и скульптор (1869-1954)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085584" cy="15476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Иконографическое изображение Иисуса Христа.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147248" cy="4925144"/>
          </a:xfrm>
        </p:spPr>
        <p:txBody>
          <a:bodyPr>
            <a:normAutofit/>
          </a:bodyPr>
          <a:lstStyle/>
          <a:p>
            <a:r>
              <a:rPr lang="ru-RU" sz="3600" b="1" dirty="0" err="1" smtClean="0"/>
              <a:t>Пантократор</a:t>
            </a:r>
            <a:r>
              <a:rPr lang="ru-RU" sz="3600" b="1" dirty="0" smtClean="0"/>
              <a:t> (Вседержитель)</a:t>
            </a:r>
          </a:p>
          <a:p>
            <a:r>
              <a:rPr lang="ru-RU" sz="3600" b="1" dirty="0" smtClean="0"/>
              <a:t>Спас на престоле</a:t>
            </a:r>
          </a:p>
          <a:p>
            <a:r>
              <a:rPr lang="ru-RU" sz="3600" b="1" dirty="0" smtClean="0"/>
              <a:t>Спас в Силах</a:t>
            </a:r>
          </a:p>
          <a:p>
            <a:r>
              <a:rPr lang="ru-RU" sz="3600" b="1" dirty="0" smtClean="0"/>
              <a:t>Спас Эммануил (С нами Бог)</a:t>
            </a:r>
          </a:p>
          <a:p>
            <a:pPr>
              <a:buNone/>
            </a:pPr>
            <a:r>
              <a:rPr lang="ru-RU" sz="3600" b="1" dirty="0" smtClean="0"/>
              <a:t>Одеяние Иисуса Христа: </a:t>
            </a:r>
            <a:r>
              <a:rPr lang="ru-RU" sz="3600" b="1" dirty="0" err="1" smtClean="0">
                <a:solidFill>
                  <a:srgbClr val="FF0000"/>
                </a:solidFill>
              </a:rPr>
              <a:t>хитон</a:t>
            </a:r>
            <a:r>
              <a:rPr lang="ru-RU" sz="3600" b="1" dirty="0" err="1" smtClean="0"/>
              <a:t>,на</a:t>
            </a:r>
            <a:r>
              <a:rPr lang="ru-RU" sz="3600" b="1" dirty="0" smtClean="0"/>
              <a:t> котором от плеча до низа подола полоса- </a:t>
            </a:r>
            <a:r>
              <a:rPr lang="ru-RU" sz="3600" b="1" dirty="0" err="1" smtClean="0">
                <a:solidFill>
                  <a:srgbClr val="FF0000"/>
                </a:solidFill>
              </a:rPr>
              <a:t>клавт</a:t>
            </a:r>
            <a:r>
              <a:rPr lang="ru-RU" sz="3600" b="1" dirty="0" smtClean="0">
                <a:solidFill>
                  <a:srgbClr val="FF0000"/>
                </a:solidFill>
              </a:rPr>
              <a:t> -</a:t>
            </a:r>
            <a:r>
              <a:rPr lang="ru-RU" sz="3600" b="1" dirty="0" smtClean="0"/>
              <a:t> знак власти.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/>
              <a:t>Поверх хитона </a:t>
            </a:r>
            <a:r>
              <a:rPr lang="ru-RU" sz="3600" b="1" dirty="0" err="1" smtClean="0">
                <a:solidFill>
                  <a:srgbClr val="FF0000"/>
                </a:solidFill>
              </a:rPr>
              <a:t>гиматий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/>
              <a:t>плащ синего цвета.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Иисус </a:t>
            </a:r>
            <a:r>
              <a:rPr lang="ru-RU" b="1" dirty="0" err="1" smtClean="0"/>
              <a:t>Пантократор</a:t>
            </a:r>
            <a:r>
              <a:rPr lang="ru-RU" b="1" dirty="0" smtClean="0"/>
              <a:t> (Вседержитель)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796136" y="1600200"/>
            <a:ext cx="3347864" cy="4525963"/>
          </a:xfrm>
        </p:spPr>
        <p:txBody>
          <a:bodyPr/>
          <a:lstStyle/>
          <a:p>
            <a:r>
              <a:rPr lang="ru-RU" b="1" dirty="0" smtClean="0"/>
              <a:t>В Храме святой Софии в Киеве. 11 век. Мозаика.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GooRoo\Desktop\Изобр иск Др.Руси\иисус\sofiyskiy_sobor_50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4728990" cy="4660892"/>
          </a:xfrm>
          <a:prstGeom prst="rect">
            <a:avLst/>
          </a:prstGeom>
          <a:noFill/>
        </p:spPr>
      </p:pic>
      <p:pic>
        <p:nvPicPr>
          <p:cNvPr id="1027" name="Picture 3" descr="C:\Users\GooRoo\Desktop\Изобр иск Др.Руси\иисус\sofiyskiy_sobor_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124744"/>
            <a:ext cx="5045223" cy="53924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Иисус </a:t>
            </a:r>
            <a:r>
              <a:rPr lang="ru-RU" b="1" dirty="0" err="1" smtClean="0"/>
              <a:t>Пантократор</a:t>
            </a:r>
            <a:r>
              <a:rPr lang="ru-RU" b="1" dirty="0" smtClean="0"/>
              <a:t> (Вседержитель)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580112" y="1600200"/>
            <a:ext cx="3563888" cy="4525963"/>
          </a:xfrm>
        </p:spPr>
        <p:txBody>
          <a:bodyPr/>
          <a:lstStyle/>
          <a:p>
            <a:r>
              <a:rPr lang="ru-RU" b="1" dirty="0" smtClean="0"/>
              <a:t>В церкви Спаса Преображения на Ильине улице. Фреска.1378г.</a:t>
            </a:r>
          </a:p>
          <a:p>
            <a:pPr>
              <a:buNone/>
            </a:pPr>
            <a:r>
              <a:rPr lang="ru-RU" b="1" dirty="0" smtClean="0"/>
              <a:t>    Великий    Новгород.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GooRoo\Desktop\Изобр иск Др.Руси\иисус\Новгород Ильина ул.1378феофан Грек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4896545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Иисус </a:t>
            </a:r>
            <a:r>
              <a:rPr lang="ru-RU" b="1" dirty="0" err="1" smtClean="0"/>
              <a:t>Пантократор</a:t>
            </a:r>
            <a:r>
              <a:rPr lang="ru-RU" b="1" dirty="0" smtClean="0"/>
              <a:t> (Вседержитель)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796136" y="1600200"/>
            <a:ext cx="3347864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Икона. Около            15 века.</a:t>
            </a:r>
            <a:endParaRPr lang="ru-RU" b="1" dirty="0"/>
          </a:p>
        </p:txBody>
      </p:sp>
      <p:pic>
        <p:nvPicPr>
          <p:cNvPr id="2050" name="Picture 2" descr="C:\Users\GooRoo\Desktop\Изобр иск Др.Руси\иисус\8pantokra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80728"/>
            <a:ext cx="4104456" cy="5662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/>
              <a:t>Спас на Престоле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4048" y="1484784"/>
            <a:ext cx="3837112" cy="4968552"/>
          </a:xfrm>
        </p:spPr>
        <p:txBody>
          <a:bodyPr/>
          <a:lstStyle/>
          <a:p>
            <a:r>
              <a:rPr lang="ru-RU" b="1" dirty="0" smtClean="0"/>
              <a:t>Икона 16 век (?). Тверь.</a:t>
            </a:r>
          </a:p>
        </p:txBody>
      </p:sp>
      <p:pic>
        <p:nvPicPr>
          <p:cNvPr id="3074" name="Picture 2" descr="C:\Users\GooRoo\Desktop\Изобр иск Др.Руси\иисус\Спас на престоле 16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4104456" cy="5736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/>
              <a:t>Спас в Силах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40152" y="1600200"/>
            <a:ext cx="2746648" cy="4525963"/>
          </a:xfrm>
        </p:spPr>
        <p:txBody>
          <a:bodyPr/>
          <a:lstStyle/>
          <a:p>
            <a:r>
              <a:rPr lang="ru-RU" b="1" dirty="0" smtClean="0"/>
              <a:t>Икона. 15 век. Тверь.</a:t>
            </a:r>
            <a:endParaRPr lang="ru-RU" b="1" dirty="0"/>
          </a:p>
        </p:txBody>
      </p:sp>
      <p:pic>
        <p:nvPicPr>
          <p:cNvPr id="1027" name="Picture 3" descr="C:\Users\GooRoo\Desktop\Изобр иск Др.Руси\иисус\в силах 15 век тверь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96752"/>
            <a:ext cx="3622313" cy="56073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b="1" dirty="0" smtClean="0"/>
              <a:t>Спас нерукотворный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40152" y="1600201"/>
            <a:ext cx="3203848" cy="2548880"/>
          </a:xfrm>
        </p:spPr>
        <p:txBody>
          <a:bodyPr/>
          <a:lstStyle/>
          <a:p>
            <a:r>
              <a:rPr lang="ru-RU" b="1" dirty="0" smtClean="0"/>
              <a:t>Икона. 12 век. Новгород ГТК.</a:t>
            </a:r>
            <a:endParaRPr lang="ru-RU" b="1" dirty="0"/>
          </a:p>
        </p:txBody>
      </p:sp>
      <p:pic>
        <p:nvPicPr>
          <p:cNvPr id="4098" name="Picture 2" descr="C:\Users\GooRoo\Desktop\Изобр иск Др.Руси\иисус\Спас Нерукотворный (Новгородская икона XII в.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80728"/>
            <a:ext cx="5233278" cy="5617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230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Изобразительное искусство  Руси. Иконы, фрески мозаики,  Иисуса Христа    Основные виды . (IX-XVII века)</vt:lpstr>
      <vt:lpstr>Презентация PowerPoint</vt:lpstr>
      <vt:lpstr> Иконографическое изображение Иисуса Христа. </vt:lpstr>
      <vt:lpstr>Иисус Пантократор (Вседержитель)</vt:lpstr>
      <vt:lpstr>Иисус Пантократор (Вседержитель)</vt:lpstr>
      <vt:lpstr>Иисус Пантократор (Вседержитель)</vt:lpstr>
      <vt:lpstr>Спас на Престоле</vt:lpstr>
      <vt:lpstr>Спас в Силах</vt:lpstr>
      <vt:lpstr>Спас нерукотворный</vt:lpstr>
      <vt:lpstr>Спас Эммануил</vt:lpstr>
      <vt:lpstr>Деисусный Чин</vt:lpstr>
      <vt:lpstr>Деисусный чин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GooRoo</dc:creator>
  <cp:lastModifiedBy>user</cp:lastModifiedBy>
  <cp:revision>29</cp:revision>
  <dcterms:created xsi:type="dcterms:W3CDTF">2013-01-22T14:56:14Z</dcterms:created>
  <dcterms:modified xsi:type="dcterms:W3CDTF">2018-02-07T14:50:20Z</dcterms:modified>
</cp:coreProperties>
</file>