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My best friend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941168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Made by: </a:t>
            </a:r>
            <a:r>
              <a:rPr lang="en-US" b="1" dirty="0" err="1" smtClean="0">
                <a:solidFill>
                  <a:schemeClr val="tx1"/>
                </a:solidFill>
              </a:rPr>
              <a:t>Parshin</a:t>
            </a:r>
            <a:r>
              <a:rPr lang="en-US" b="1" dirty="0" smtClean="0">
                <a:solidFill>
                  <a:schemeClr val="tx1"/>
                </a:solidFill>
              </a:rPr>
              <a:t> Sergey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Form: 7 B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faq.su/uploads/images/00/00/01/2013/02/12/0f1da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628800"/>
            <a:ext cx="5832648" cy="28803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650363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74432" y="1263856"/>
            <a:ext cx="2912368" cy="1296144"/>
          </a:xfrm>
        </p:spPr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Levon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Alexanyan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esktop\g2qFyTuhv0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60032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14206" y="2318688"/>
            <a:ext cx="35054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 years old</a:t>
            </a:r>
            <a:r>
              <a:rPr lang="ru-RU" dirty="0" smtClean="0"/>
              <a:t>.</a:t>
            </a:r>
            <a:r>
              <a:rPr lang="en-US" dirty="0" smtClean="0"/>
              <a:t>A pupil of school </a:t>
            </a:r>
            <a:r>
              <a:rPr lang="ru-RU" dirty="0" smtClean="0"/>
              <a:t>№3. </a:t>
            </a:r>
            <a:r>
              <a:rPr lang="en-US" dirty="0" smtClean="0"/>
              <a:t> </a:t>
            </a:r>
          </a:p>
          <a:p>
            <a:r>
              <a:rPr lang="en-US" dirty="0" smtClean="0"/>
              <a:t>7 </a:t>
            </a:r>
            <a:r>
              <a:rPr lang="en-US" dirty="0" err="1" smtClean="0"/>
              <a:t>th</a:t>
            </a:r>
            <a:r>
              <a:rPr lang="en-US" dirty="0" smtClean="0"/>
              <a:t> From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552534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User\Desktop\k4a8BgOG17Q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27984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99992" y="620688"/>
            <a:ext cx="5040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My only close </a:t>
            </a:r>
            <a:r>
              <a:rPr lang="en-US" dirty="0" err="1" smtClean="0"/>
              <a:t>frends</a:t>
            </a:r>
            <a:r>
              <a:rPr lang="en-US" dirty="0" smtClean="0"/>
              <a:t> name is </a:t>
            </a:r>
            <a:r>
              <a:rPr lang="en-US" dirty="0" err="1" smtClean="0"/>
              <a:t>Levon</a:t>
            </a:r>
            <a:r>
              <a:rPr lang="en-US" dirty="0" smtClean="0"/>
              <a:t> </a:t>
            </a:r>
            <a:r>
              <a:rPr lang="en-US" dirty="0" err="1" smtClean="0"/>
              <a:t>Alexsanyan</a:t>
            </a:r>
            <a:r>
              <a:rPr lang="ru-RU" dirty="0" smtClean="0"/>
              <a:t>.</a:t>
            </a:r>
          </a:p>
          <a:p>
            <a:r>
              <a:rPr lang="en-US" dirty="0" smtClean="0"/>
              <a:t>He is my classmate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We spend a lot of time together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I tell him all about myself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424238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ladydance-vyksa.ucoz.ru/1/7/117017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5522"/>
          <a:stretch/>
        </p:blipFill>
        <p:spPr bwMode="auto">
          <a:xfrm>
            <a:off x="1331640" y="280872"/>
            <a:ext cx="6552728" cy="38682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4522260"/>
            <a:ext cx="6876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Sometimes we fall out with him  but in a day or two we make up again 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4288143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tatic.baza.farpost.ru/v/1340256137342_bullet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13404"/>
            <a:ext cx="2114600" cy="2114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o-d.ru/www/news/2016/9/15145610041386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5053" y="113404"/>
            <a:ext cx="2627784" cy="18201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:\СЕМЕЙН ФОТО ВСЕ\СЕРЕЖА  ШКОЛЬНАЯ ЖИЗНЬ ФОТО\7КЛ.2017-2018Г\фото ДИВЕЕВО 7КЛ. 23.09.17ГОД\IMG_023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27" y="3501008"/>
            <a:ext cx="4122620" cy="33123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User\Desktop\ncdkQYezzh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37" y="113404"/>
            <a:ext cx="4031093" cy="33876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0" y="2564904"/>
            <a:ext cx="4491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 are a lot of that we bot like – music</a:t>
            </a:r>
            <a:r>
              <a:rPr lang="ru-RU" dirty="0" smtClean="0"/>
              <a:t>,</a:t>
            </a:r>
            <a:endParaRPr lang="en-US" dirty="0" smtClean="0"/>
          </a:p>
          <a:p>
            <a:r>
              <a:rPr lang="en-US" dirty="0" smtClean="0"/>
              <a:t>dancing</a:t>
            </a:r>
            <a:r>
              <a:rPr lang="ru-RU" dirty="0" smtClean="0"/>
              <a:t>,</a:t>
            </a:r>
            <a:r>
              <a:rPr lang="en-US" dirty="0" smtClean="0"/>
              <a:t>going on trips and going in for sport</a:t>
            </a:r>
            <a:r>
              <a:rPr lang="ru-RU" dirty="0"/>
              <a:t>.</a:t>
            </a:r>
            <a:r>
              <a:rPr lang="en-US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5481797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shopandmall.ru/photo/gb_d8ff36dc00004ce3476b7f1bd9fd80f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4371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4941168"/>
            <a:ext cx="5358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sometimes go to the </a:t>
            </a:r>
            <a:r>
              <a:rPr lang="ru-RU" dirty="0" smtClean="0"/>
              <a:t>.</a:t>
            </a:r>
            <a:r>
              <a:rPr lang="en-US" dirty="0" smtClean="0"/>
              <a:t> City park and have fun there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3780920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07705" y="260648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can rely on </a:t>
            </a:r>
            <a:r>
              <a:rPr lang="en-US" dirty="0" err="1" smtClean="0"/>
              <a:t>Levon</a:t>
            </a:r>
            <a:r>
              <a:rPr lang="en-US" dirty="0" smtClean="0"/>
              <a:t> in any difficult situation </a:t>
            </a:r>
            <a:endParaRPr lang="ru-RU" dirty="0"/>
          </a:p>
        </p:txBody>
      </p:sp>
      <p:pic>
        <p:nvPicPr>
          <p:cNvPr id="7174" name="Picture 6" descr="https://im0-tub-ru.yandex.net/i?id=0c97a34bbaaf071f6241a235189526cf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764704"/>
            <a:ext cx="5314950" cy="5715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408751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s://pp.userapi.com/c834202/v834202789/90081/ZYHJo3F99J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37" y="0"/>
            <a:ext cx="51435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08104" y="692696"/>
            <a:ext cx="2996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 think it s  very </a:t>
            </a:r>
            <a:r>
              <a:rPr lang="en-US" dirty="0" err="1" smtClean="0"/>
              <a:t>impootant</a:t>
            </a:r>
            <a:r>
              <a:rPr lang="en-US" dirty="0" smtClean="0"/>
              <a:t> to</a:t>
            </a:r>
          </a:p>
          <a:p>
            <a:r>
              <a:rPr lang="en-US" dirty="0" smtClean="0"/>
              <a:t>Have a real friend in your  life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12076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pp.userapi.com/c830408/v830408809/28a81/SXnhXdI2QU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"/>
            <a:ext cx="51435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80112" y="836712"/>
            <a:ext cx="3089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 are two and we are happy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9642725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144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My best friend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17</cp:revision>
  <dcterms:created xsi:type="dcterms:W3CDTF">2018-02-04T15:36:19Z</dcterms:created>
  <dcterms:modified xsi:type="dcterms:W3CDTF">2018-02-07T13:16:07Z</dcterms:modified>
</cp:coreProperties>
</file>