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3" r:id="rId8"/>
    <p:sldId id="264" r:id="rId9"/>
    <p:sldId id="261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2" d="100"/>
          <a:sy n="62" d="100"/>
        </p:scale>
        <p:origin x="-84" y="-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30B7EC7-ADDC-42CD-B31A-41AB6EEBB7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My family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40BDE0FB-6F77-48B9-A195-EE20F13E3E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62398" y="4385732"/>
            <a:ext cx="7970521" cy="1405467"/>
          </a:xfrm>
        </p:spPr>
        <p:txBody>
          <a:bodyPr>
            <a:normAutofit fontScale="70000" lnSpcReduction="20000"/>
          </a:bodyPr>
          <a:lstStyle/>
          <a:p>
            <a:pPr algn="l"/>
            <a:endParaRPr lang="ru-RU" sz="2400" dirty="0"/>
          </a:p>
          <a:p>
            <a:pPr algn="ctr"/>
            <a:r>
              <a:rPr lang="en-US" sz="2400" dirty="0"/>
              <a:t>                                              Made by</a:t>
            </a:r>
            <a:r>
              <a:rPr lang="ru-RU" sz="2400" dirty="0"/>
              <a:t> : </a:t>
            </a:r>
            <a:r>
              <a:rPr lang="en-US" sz="2400" dirty="0"/>
              <a:t>Bikbaev Artur        </a:t>
            </a:r>
          </a:p>
          <a:p>
            <a:pPr algn="ctr"/>
            <a:r>
              <a:rPr lang="en-US" sz="2400" dirty="0"/>
              <a:t>              5</a:t>
            </a:r>
            <a:r>
              <a:rPr lang="en-US" sz="2600" baseline="30000" dirty="0"/>
              <a:t>TH</a:t>
            </a:r>
            <a:r>
              <a:rPr lang="en-US" sz="2600" dirty="0"/>
              <a:t> </a:t>
            </a:r>
            <a:r>
              <a:rPr lang="ru-RU" sz="2600" dirty="0"/>
              <a:t>«</a:t>
            </a:r>
            <a:r>
              <a:rPr lang="en-US" sz="2600" dirty="0"/>
              <a:t>a</a:t>
            </a:r>
            <a:r>
              <a:rPr lang="ru-RU" sz="2600" dirty="0"/>
              <a:t>»</a:t>
            </a:r>
            <a:r>
              <a:rPr lang="en-US" sz="2600" dirty="0"/>
              <a:t>   </a:t>
            </a:r>
          </a:p>
          <a:p>
            <a:r>
              <a:rPr lang="ru-RU" sz="2400" dirty="0" smtClean="0"/>
              <a:t>     </a:t>
            </a:r>
            <a:r>
              <a:rPr lang="en-US" sz="2400" dirty="0" smtClean="0"/>
              <a:t>TEACHER</a:t>
            </a:r>
            <a:r>
              <a:rPr lang="ru-RU" sz="2400" dirty="0" smtClean="0"/>
              <a:t> </a:t>
            </a:r>
            <a:r>
              <a:rPr lang="ru-RU" sz="2400" dirty="0"/>
              <a:t>: </a:t>
            </a:r>
            <a:r>
              <a:rPr lang="en-US" sz="2400" dirty="0"/>
              <a:t>MOSEVNINA SVETLANA ALEKSANDROVNA </a:t>
            </a:r>
            <a:endParaRPr lang="ru-RU" sz="2400" dirty="0"/>
          </a:p>
        </p:txBody>
      </p:sp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xmlns="" id="{A20A4FCD-4D76-4E4C-8F40-B6808FFD64E3}"/>
              </a:ext>
            </a:extLst>
          </p:cNvPr>
          <p:cNvSpPr/>
          <p:nvPr/>
        </p:nvSpPr>
        <p:spPr>
          <a:xfrm>
            <a:off x="437321" y="6265628"/>
            <a:ext cx="147099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2261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8E6279A-58FB-4723-AB41-CEF35FC05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Our trip to turkey</a:t>
            </a:r>
            <a:endParaRPr lang="ru-RU" b="1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4D15DF70-4043-4561-9B02-307B8871C70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975077" y="2141538"/>
            <a:ext cx="3192668" cy="4453226"/>
          </a:xfrm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xmlns="" id="{694D83DA-ECF6-4402-BB43-DDC283FFF30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6414655" y="2141537"/>
            <a:ext cx="3113293" cy="4453227"/>
          </a:xfrm>
        </p:spPr>
      </p:pic>
      <p:sp>
        <p:nvSpPr>
          <p:cNvPr id="3" name="Стрелка: вправо 2">
            <a:extLst>
              <a:ext uri="{FF2B5EF4-FFF2-40B4-BE49-F238E27FC236}">
                <a16:creationId xmlns:a16="http://schemas.microsoft.com/office/drawing/2014/main" xmlns="" id="{7B768526-6E4B-4F1A-BBBB-2D66C797F476}"/>
              </a:ext>
            </a:extLst>
          </p:cNvPr>
          <p:cNvSpPr/>
          <p:nvPr/>
        </p:nvSpPr>
        <p:spPr>
          <a:xfrm>
            <a:off x="10487770" y="62656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7422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:a16="http://schemas.microsoft.com/office/drawing/2014/main" xmlns="" id="{7A548F96-1A84-46ED-B866-183D02DA2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Our family is very united and happy. My parents are the best!</a:t>
            </a:r>
            <a:endParaRPr lang="ru-RU" dirty="0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xmlns="" id="{E6092F95-FFC9-4D5E-B543-86B551CF24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050473" y="2141538"/>
            <a:ext cx="8478982" cy="4668268"/>
          </a:xfrm>
        </p:spPr>
      </p:pic>
    </p:spTree>
    <p:extLst>
      <p:ext uri="{BB962C8B-B14F-4D97-AF65-F5344CB8AC3E}">
        <p14:creationId xmlns:p14="http://schemas.microsoft.com/office/powerpoint/2010/main" xmlns="" val="3045479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13ED7B8-FE81-4E16-A992-0A8301B84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My  friendly family</a:t>
            </a: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6C91B407-63CF-489E-9E93-B2A4C8A2C61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685800" y="2301081"/>
            <a:ext cx="4995863" cy="3330575"/>
          </a:xfr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0FF81A8-3473-497B-803B-D98712FE2D4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There are three of us in my family </a:t>
            </a:r>
            <a:r>
              <a:rPr lang="ru-RU" sz="2400" dirty="0"/>
              <a:t>:</a:t>
            </a:r>
            <a:r>
              <a:rPr lang="en-US" sz="2400" dirty="0"/>
              <a:t> a father, a mother and  me.  We are a very friendly family and do everything together. If we have time to spare  we always spend it together.</a:t>
            </a:r>
            <a:endParaRPr lang="ru-RU" sz="2400" dirty="0"/>
          </a:p>
        </p:txBody>
      </p:sp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xmlns="" id="{B9AA9744-245F-424C-95A6-733663E9A0FE}"/>
              </a:ext>
            </a:extLst>
          </p:cNvPr>
          <p:cNvSpPr/>
          <p:nvPr/>
        </p:nvSpPr>
        <p:spPr>
          <a:xfrm>
            <a:off x="485030" y="634514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8177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:a16="http://schemas.microsoft.com/office/drawing/2014/main" xmlns="" id="{E8244B20-968F-4658-807F-26732CB18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u="sng" dirty="0"/>
              <a:t>It is me</a:t>
            </a:r>
            <a:endParaRPr lang="ru-RU" sz="4000" b="1" u="sng" dirty="0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xmlns="" id="{3D0E49F1-E86F-434A-9B98-EDF121546F0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/>
      </p:pic>
      <p:sp>
        <p:nvSpPr>
          <p:cNvPr id="11" name="Текст 10">
            <a:extLst>
              <a:ext uri="{FF2B5EF4-FFF2-40B4-BE49-F238E27FC236}">
                <a16:creationId xmlns:a16="http://schemas.microsoft.com/office/drawing/2014/main" xmlns="" id="{E616DBEB-E109-4561-BD98-497D20C5196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I am Artur. I am eleven years old.</a:t>
            </a:r>
            <a:endParaRPr lang="ru-RU" sz="2800" dirty="0"/>
          </a:p>
        </p:txBody>
      </p:sp>
      <p:sp>
        <p:nvSpPr>
          <p:cNvPr id="2" name="Стрелка: вправо 1">
            <a:extLst>
              <a:ext uri="{FF2B5EF4-FFF2-40B4-BE49-F238E27FC236}">
                <a16:creationId xmlns:a16="http://schemas.microsoft.com/office/drawing/2014/main" xmlns="" id="{B1E63DC4-31B0-4EFA-8C62-B71E37B37060}"/>
              </a:ext>
            </a:extLst>
          </p:cNvPr>
          <p:cNvSpPr/>
          <p:nvPr/>
        </p:nvSpPr>
        <p:spPr>
          <a:xfrm>
            <a:off x="588397" y="641670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6507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xmlns="" id="{477FF53D-669E-43BB-9695-4DF8A2A51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/>
              <a:t>       My hobby is sport.</a:t>
            </a:r>
            <a:endParaRPr lang="ru-RU" sz="3600" b="1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B3A08F93-CDE0-46CC-B5C4-BCBC4626C2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85801" y="2065867"/>
            <a:ext cx="4866216" cy="3649662"/>
          </a:xfrm>
        </p:spPr>
      </p:pic>
      <p:sp>
        <p:nvSpPr>
          <p:cNvPr id="13" name="Текст 12">
            <a:extLst>
              <a:ext uri="{FF2B5EF4-FFF2-40B4-BE49-F238E27FC236}">
                <a16:creationId xmlns:a16="http://schemas.microsoft.com/office/drawing/2014/main" xmlns="" id="{9052587E-0CD9-4709-896A-6627AF0E0AD8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3617913" y="2976298"/>
            <a:ext cx="6165850" cy="1828800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I like it. </a:t>
            </a:r>
            <a:endParaRPr lang="ru-RU" sz="3200" dirty="0"/>
          </a:p>
        </p:txBody>
      </p:sp>
      <p:sp>
        <p:nvSpPr>
          <p:cNvPr id="2" name="Стрелка: вправо 1">
            <a:extLst>
              <a:ext uri="{FF2B5EF4-FFF2-40B4-BE49-F238E27FC236}">
                <a16:creationId xmlns:a16="http://schemas.microsoft.com/office/drawing/2014/main" xmlns="" id="{0450E2C2-7AC3-4319-9F7F-AC22A91A6135}"/>
              </a:ext>
            </a:extLst>
          </p:cNvPr>
          <p:cNvSpPr/>
          <p:nvPr/>
        </p:nvSpPr>
        <p:spPr>
          <a:xfrm>
            <a:off x="914400" y="642465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5967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0F0E6FC-EDC7-44B2-ABB4-59E561659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799" y="602673"/>
            <a:ext cx="6164653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My daddy</a:t>
            </a:r>
            <a:endParaRPr lang="ru-RU" sz="4000" b="1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3089D0F-1724-460D-AAFE-6592C51ABB8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7273636" y="277810"/>
            <a:ext cx="4582683" cy="6385917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2E4196B-E78A-405C-8386-10D4A05BC3F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My father’s name is Ildar. He is thirty seven.</a:t>
            </a:r>
            <a:endParaRPr lang="ru-RU" sz="3600" dirty="0"/>
          </a:p>
        </p:txBody>
      </p:sp>
      <p:sp>
        <p:nvSpPr>
          <p:cNvPr id="3" name="Стрелка: вправо 2">
            <a:extLst>
              <a:ext uri="{FF2B5EF4-FFF2-40B4-BE49-F238E27FC236}">
                <a16:creationId xmlns:a16="http://schemas.microsoft.com/office/drawing/2014/main" xmlns="" id="{B750511B-D985-46FD-8764-62564F9CC0EB}"/>
              </a:ext>
            </a:extLst>
          </p:cNvPr>
          <p:cNvSpPr/>
          <p:nvPr/>
        </p:nvSpPr>
        <p:spPr>
          <a:xfrm>
            <a:off x="906449" y="63053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1800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97E91287-B451-4E07-BA3C-78F3656A1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/>
              <a:t>Dad’s hobby</a:t>
            </a:r>
            <a:endParaRPr lang="ru-RU" sz="4000" b="1" dirty="0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xmlns="" id="{EDE41A89-2F85-430C-997C-9594D05841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85800" y="1690255"/>
            <a:ext cx="5354781" cy="4890654"/>
          </a:xfrm>
        </p:spPr>
      </p:pic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7659704A-024C-4A00-ACA3-923C609E2B57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5430982" y="3182169"/>
            <a:ext cx="6164263" cy="18288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/>
              <a:t>My father’s hobby is woodcarving.</a:t>
            </a:r>
            <a:endParaRPr lang="ru-RU" sz="3200" b="1" dirty="0"/>
          </a:p>
        </p:txBody>
      </p:sp>
      <p:sp>
        <p:nvSpPr>
          <p:cNvPr id="2" name="Стрелка: вправо 1">
            <a:extLst>
              <a:ext uri="{FF2B5EF4-FFF2-40B4-BE49-F238E27FC236}">
                <a16:creationId xmlns:a16="http://schemas.microsoft.com/office/drawing/2014/main" xmlns="" id="{9B67E2CF-025D-4EFC-936B-B8AFC3D29C81}"/>
              </a:ext>
            </a:extLst>
          </p:cNvPr>
          <p:cNvSpPr/>
          <p:nvPr/>
        </p:nvSpPr>
        <p:spPr>
          <a:xfrm>
            <a:off x="8054671" y="618611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6554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B040D66-5533-436D-A0F3-6A2CBE26C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164" y="450272"/>
            <a:ext cx="6164653" cy="13716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My MUM</a:t>
            </a:r>
            <a:endParaRPr lang="ru-RU" sz="3600" b="1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4EAAEA46-5725-44BD-8CC8-E672C16BC05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8E0C12E-B91D-4B06-BCB6-7B592051502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/>
              <a:t>My mother’s name is Svetlana. She is thirty four.</a:t>
            </a:r>
            <a:endParaRPr lang="ru-RU" sz="3600" b="1" dirty="0"/>
          </a:p>
        </p:txBody>
      </p:sp>
      <p:sp>
        <p:nvSpPr>
          <p:cNvPr id="3" name="Стрелка: вправо 2">
            <a:extLst>
              <a:ext uri="{FF2B5EF4-FFF2-40B4-BE49-F238E27FC236}">
                <a16:creationId xmlns:a16="http://schemas.microsoft.com/office/drawing/2014/main" xmlns="" id="{970D8AD6-65E7-4CBC-8BA8-8C80BEFD2341}"/>
              </a:ext>
            </a:extLst>
          </p:cNvPr>
          <p:cNvSpPr/>
          <p:nvPr/>
        </p:nvSpPr>
        <p:spPr>
          <a:xfrm>
            <a:off x="3490623" y="646441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7942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7A40C389-ABA9-4E8C-B0FF-C33DC0E75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/>
              <a:t>Mother’s hobby</a:t>
            </a:r>
            <a:endParaRPr lang="ru-RU" sz="3200" b="1" dirty="0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xmlns="" id="{A639797C-40D3-4D06-BA74-12783BA6E3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299604" y="2289969"/>
            <a:ext cx="4866216" cy="3649662"/>
          </a:xfrm>
        </p:spPr>
      </p:pic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8E903E71-0B4F-427F-ACF9-C32BF51846BC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1399309" y="2909455"/>
            <a:ext cx="3681413" cy="1828800"/>
          </a:xfrm>
        </p:spPr>
        <p:txBody>
          <a:bodyPr/>
          <a:lstStyle/>
          <a:p>
            <a:r>
              <a:rPr lang="en-US" sz="2800" b="1" dirty="0"/>
              <a:t>She grows vegetables in the greenhouse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2" name="Стрелка: вправо 1">
            <a:extLst>
              <a:ext uri="{FF2B5EF4-FFF2-40B4-BE49-F238E27FC236}">
                <a16:creationId xmlns:a16="http://schemas.microsoft.com/office/drawing/2014/main" xmlns="" id="{FB1E36E9-CEAA-4B5A-AB0C-6FB331309E9B}"/>
              </a:ext>
            </a:extLst>
          </p:cNvPr>
          <p:cNvSpPr/>
          <p:nvPr/>
        </p:nvSpPr>
        <p:spPr>
          <a:xfrm>
            <a:off x="2926080" y="63053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4526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Заголовок 20">
            <a:extLst>
              <a:ext uri="{FF2B5EF4-FFF2-40B4-BE49-F238E27FC236}">
                <a16:creationId xmlns:a16="http://schemas.microsoft.com/office/drawing/2014/main" xmlns="" id="{F0D6E6EA-8C88-4438-B5F2-19F79C6E9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We like to travel</a:t>
            </a:r>
            <a:endParaRPr lang="ru-RU" dirty="0"/>
          </a:p>
        </p:txBody>
      </p:sp>
      <p:pic>
        <p:nvPicPr>
          <p:cNvPr id="25" name="Объект 24">
            <a:extLst>
              <a:ext uri="{FF2B5EF4-FFF2-40B4-BE49-F238E27FC236}">
                <a16:creationId xmlns:a16="http://schemas.microsoft.com/office/drawing/2014/main" xmlns="" id="{D763906E-EBDA-4B4C-B019-F04465EAF15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750623" y="2141538"/>
            <a:ext cx="4866216" cy="3649662"/>
          </a:xfrm>
        </p:spPr>
      </p:pic>
      <p:pic>
        <p:nvPicPr>
          <p:cNvPr id="27" name="Объект 26">
            <a:extLst>
              <a:ext uri="{FF2B5EF4-FFF2-40B4-BE49-F238E27FC236}">
                <a16:creationId xmlns:a16="http://schemas.microsoft.com/office/drawing/2014/main" xmlns="" id="{0608BF15-3509-413C-AFA2-7A01AC2B497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821363" y="2301082"/>
            <a:ext cx="4995862" cy="3330574"/>
          </a:xfrm>
        </p:spPr>
      </p:pic>
      <p:sp>
        <p:nvSpPr>
          <p:cNvPr id="2" name="Стрелка: вправо 1">
            <a:extLst>
              <a:ext uri="{FF2B5EF4-FFF2-40B4-BE49-F238E27FC236}">
                <a16:creationId xmlns:a16="http://schemas.microsoft.com/office/drawing/2014/main" xmlns="" id="{8BBAE5EA-DC20-46F2-AB9C-DCBD8BE2F4CC}"/>
              </a:ext>
            </a:extLst>
          </p:cNvPr>
          <p:cNvSpPr/>
          <p:nvPr/>
        </p:nvSpPr>
        <p:spPr>
          <a:xfrm>
            <a:off x="3069203" y="623382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25405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ная">
  <a:themeElements>
    <a:clrScheme name="Celestial">
      <a:dk1>
        <a:sysClr val="windowText" lastClr="000000"/>
      </a:dk1>
      <a:lt1>
        <a:sysClr val="window" lastClr="FFFFFF"/>
      </a:lt1>
      <a:dk2>
        <a:srgbClr val="16476F"/>
      </a:dk2>
      <a:lt2>
        <a:srgbClr val="EBEBEB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71DDAB"/>
      </a:hlink>
      <a:folHlink>
        <a:srgbClr val="A6E4C7"/>
      </a:folHlink>
    </a:clrScheme>
    <a:fontScheme name="Celestial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elestial" id="{C4BB2A3D-0E93-4C5F-B0D2-9D3FCE089CC5}" vid="{B36E0D05-787B-4C61-8268-2D6C1FBEDA3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103</TotalTime>
  <Words>150</Words>
  <Application>Microsoft Office PowerPoint</Application>
  <PresentationFormat>Произвольный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Небесная</vt:lpstr>
      <vt:lpstr>My family</vt:lpstr>
      <vt:lpstr>My  friendly family</vt:lpstr>
      <vt:lpstr>It is me</vt:lpstr>
      <vt:lpstr>       My hobby is sport.</vt:lpstr>
      <vt:lpstr>My daddy</vt:lpstr>
      <vt:lpstr>Dad’s hobby</vt:lpstr>
      <vt:lpstr>My MUM</vt:lpstr>
      <vt:lpstr>Mother’s hobby</vt:lpstr>
      <vt:lpstr>We like to travel</vt:lpstr>
      <vt:lpstr>Our trip to turkey</vt:lpstr>
      <vt:lpstr>Our family is very united and happy. My parents are the best!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family</dc:title>
  <dc:creator>211</dc:creator>
  <cp:lastModifiedBy>admin</cp:lastModifiedBy>
  <cp:revision>14</cp:revision>
  <dcterms:created xsi:type="dcterms:W3CDTF">2017-10-03T09:49:17Z</dcterms:created>
  <dcterms:modified xsi:type="dcterms:W3CDTF">2018-02-07T13:59:28Z</dcterms:modified>
</cp:coreProperties>
</file>