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49F4E07-06F3-4C62-A936-831E4B7F44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/>
              <a:t>OUR CHORES IN THE FAMILIES</a:t>
            </a:r>
            <a:endParaRPr lang="ru-RU" sz="4400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D0F1268-1BE4-4741-BE9B-CF911A2A9E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dirty="0"/>
              <a:t>                                        Made by: BIKBAEV ARTUR</a:t>
            </a:r>
          </a:p>
          <a:p>
            <a:r>
              <a:rPr lang="en-US" sz="2000" dirty="0"/>
              <a:t>                                        5th”A”</a:t>
            </a:r>
          </a:p>
          <a:p>
            <a:r>
              <a:rPr lang="en-US" sz="2000" dirty="0"/>
              <a:t>                                        Teacher: MOSEVNINA SVETLANA ALEKSANDROVNA    </a:t>
            </a:r>
            <a:endParaRPr lang="ru-RU" sz="2000" dirty="0"/>
          </a:p>
        </p:txBody>
      </p:sp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xmlns="" id="{55A80B8C-2131-4B16-846A-E496ECA4B9DD}"/>
              </a:ext>
            </a:extLst>
          </p:cNvPr>
          <p:cNvSpPr/>
          <p:nvPr/>
        </p:nvSpPr>
        <p:spPr>
          <a:xfrm>
            <a:off x="290945" y="627610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1952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15EFD28-B86D-4B39-8208-9F1E67ACA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/>
              <a:t>THANK YOU FOR YOUR ATTENTION</a:t>
            </a:r>
            <a:endParaRPr lang="ru-RU" sz="44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972ACED8-3C1C-4FA0-A475-50B736B3F6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544290" y="2133600"/>
            <a:ext cx="3005246" cy="3778250"/>
          </a:xfrm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xmlns="" id="{AE291188-B1FD-49FC-A86E-55F3F18FA58C}"/>
              </a:ext>
            </a:extLst>
          </p:cNvPr>
          <p:cNvSpPr/>
          <p:nvPr/>
        </p:nvSpPr>
        <p:spPr>
          <a:xfrm>
            <a:off x="429491" y="617912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3971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F3C4BA9-96F0-449F-9EE0-C6EAD587B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/>
              <a:t>EVERYONE HAS THEIR CHORES</a:t>
            </a:r>
            <a:endParaRPr lang="ru-RU" sz="44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D2C8C4A6-C574-409A-BF47-920A9E82BB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350328" y="1551709"/>
            <a:ext cx="4596462" cy="4816306"/>
          </a:xfrm>
        </p:spPr>
      </p:pic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xmlns="" id="{DB8605B4-3766-4F5A-8C0E-05E45802F3C7}"/>
              </a:ext>
            </a:extLst>
          </p:cNvPr>
          <p:cNvSpPr/>
          <p:nvPr/>
        </p:nvSpPr>
        <p:spPr>
          <a:xfrm>
            <a:off x="304799" y="636801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3098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9DBE5E4-B9F7-4BC4-AC9A-D3D986691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/>
              <a:t>I CARE FOR PETS</a:t>
            </a:r>
            <a:endParaRPr lang="ru-RU" sz="4400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6754A6A9-52CB-4F6A-982C-C56D6AD6E40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466108" y="2133599"/>
            <a:ext cx="4447309" cy="446521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AD232F10-D597-40CD-96C8-0541F82C2E6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7191375" y="2133599"/>
            <a:ext cx="4557280" cy="4308765"/>
          </a:xfrm>
        </p:spPr>
      </p:pic>
      <p:sp>
        <p:nvSpPr>
          <p:cNvPr id="9" name="Стрелка: вправо 8">
            <a:extLst>
              <a:ext uri="{FF2B5EF4-FFF2-40B4-BE49-F238E27FC236}">
                <a16:creationId xmlns:a16="http://schemas.microsoft.com/office/drawing/2014/main" xmlns="" id="{075472E9-0237-4D66-85AC-748518235CD3}"/>
              </a:ext>
            </a:extLst>
          </p:cNvPr>
          <p:cNvSpPr/>
          <p:nvPr/>
        </p:nvSpPr>
        <p:spPr>
          <a:xfrm>
            <a:off x="235528" y="63219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8722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F70F6E0-0027-499A-9416-CDCB4DC57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I'M WITH MY DAD WORKING IN THE GARDEN</a:t>
            </a:r>
            <a:endParaRPr lang="ru-RU" b="1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5E8034D1-BA7A-423F-B920-27228779CEA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89213" y="2586249"/>
            <a:ext cx="4313237" cy="2872951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273A3C0C-A547-4C4A-9E40-DEB1D43D2A1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7191375" y="2586249"/>
            <a:ext cx="4313238" cy="2872951"/>
          </a:xfrm>
        </p:spPr>
      </p:pic>
      <p:sp>
        <p:nvSpPr>
          <p:cNvPr id="9" name="Стрелка: вправо 8">
            <a:extLst>
              <a:ext uri="{FF2B5EF4-FFF2-40B4-BE49-F238E27FC236}">
                <a16:creationId xmlns:a16="http://schemas.microsoft.com/office/drawing/2014/main" xmlns="" id="{4B13B020-DE03-4AD6-BFFC-1B2A7EA675EE}"/>
              </a:ext>
            </a:extLst>
          </p:cNvPr>
          <p:cNvSpPr/>
          <p:nvPr/>
        </p:nvSpPr>
        <p:spPr>
          <a:xfrm>
            <a:off x="332509" y="622069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9312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00351E1-164C-453A-8A2F-85D49A098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I HELP MOM AROUND THE HOUSE</a:t>
            </a:r>
            <a:endParaRPr lang="ru-RU" b="1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375BFFB4-AD78-480C-A2E8-6753B20602C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175164" y="2189018"/>
            <a:ext cx="4434891" cy="3380509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6A65B096-CE8A-4AEF-8268-81709C0C9C1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6871855" y="2189018"/>
            <a:ext cx="4632758" cy="3380509"/>
          </a:xfrm>
        </p:spPr>
      </p:pic>
      <p:sp>
        <p:nvSpPr>
          <p:cNvPr id="9" name="Стрелка: вправо 8">
            <a:extLst>
              <a:ext uri="{FF2B5EF4-FFF2-40B4-BE49-F238E27FC236}">
                <a16:creationId xmlns:a16="http://schemas.microsoft.com/office/drawing/2014/main" xmlns="" id="{95C4A7CA-8DC3-4B29-AD20-095C9628107E}"/>
              </a:ext>
            </a:extLst>
          </p:cNvPr>
          <p:cNvSpPr/>
          <p:nvPr/>
        </p:nvSpPr>
        <p:spPr>
          <a:xfrm>
            <a:off x="415637" y="616527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5610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BB8389-B97F-41E5-8FAE-6030D0F12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/>
              <a:t>DAD'S CHORES</a:t>
            </a:r>
            <a:endParaRPr lang="ru-RU" sz="4400" b="1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ED79C64E-07D2-495B-A420-73D2A36B487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89213" y="2586417"/>
            <a:ext cx="4313237" cy="2872615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F7688E80-7F06-418F-B1B4-2CF603251CC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7356764" y="2586416"/>
            <a:ext cx="4003964" cy="2872615"/>
          </a:xfrm>
        </p:spPr>
      </p:pic>
      <p:sp>
        <p:nvSpPr>
          <p:cNvPr id="9" name="Стрелка: вправо 8">
            <a:extLst>
              <a:ext uri="{FF2B5EF4-FFF2-40B4-BE49-F238E27FC236}">
                <a16:creationId xmlns:a16="http://schemas.microsoft.com/office/drawing/2014/main" xmlns="" id="{E8510F42-FA6F-420A-9778-FA4AEACC89FA}"/>
              </a:ext>
            </a:extLst>
          </p:cNvPr>
          <p:cNvSpPr/>
          <p:nvPr/>
        </p:nvSpPr>
        <p:spPr>
          <a:xfrm>
            <a:off x="360218" y="61375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9093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5F711D5-F791-48C5-9782-1FA4C25BA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/>
              <a:t>MOM'S CHORES</a:t>
            </a:r>
            <a:endParaRPr lang="ru-RU" sz="4400" b="1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32640425-D2D5-43E9-84AD-17921103440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952044" y="2125663"/>
            <a:ext cx="4919811" cy="4107668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D7DD5978-CE75-492B-96A7-1E0B03C5097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7398328" y="2125663"/>
            <a:ext cx="3906982" cy="4107668"/>
          </a:xfrm>
        </p:spPr>
      </p:pic>
      <p:sp>
        <p:nvSpPr>
          <p:cNvPr id="9" name="Стрелка: вправо 8">
            <a:extLst>
              <a:ext uri="{FF2B5EF4-FFF2-40B4-BE49-F238E27FC236}">
                <a16:creationId xmlns:a16="http://schemas.microsoft.com/office/drawing/2014/main" xmlns="" id="{8D3D810D-708C-4FD3-B694-DBC265CB4480}"/>
              </a:ext>
            </a:extLst>
          </p:cNvPr>
          <p:cNvSpPr/>
          <p:nvPr/>
        </p:nvSpPr>
        <p:spPr>
          <a:xfrm>
            <a:off x="397486" y="623333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7400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915AF3F-9391-4DE4-ACC8-2A3EB8981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/>
              <a:t>TOGETHER WE DO</a:t>
            </a:r>
            <a:endParaRPr lang="ru-RU" sz="4400" b="1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BD67334F-28A2-40F8-B4CB-D6EA71868FB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154262" y="2612996"/>
            <a:ext cx="4313237" cy="3067368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2D8E5DEB-8488-4747-A2A3-959E6F30E48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7756423" y="2612996"/>
            <a:ext cx="3748188" cy="3067368"/>
          </a:xfrm>
        </p:spPr>
      </p:pic>
      <p:sp>
        <p:nvSpPr>
          <p:cNvPr id="9" name="Стрелка: вправо 8">
            <a:extLst>
              <a:ext uri="{FF2B5EF4-FFF2-40B4-BE49-F238E27FC236}">
                <a16:creationId xmlns:a16="http://schemas.microsoft.com/office/drawing/2014/main" xmlns="" id="{A1300DF6-551F-4593-9805-D1F7BA5A92B0}"/>
              </a:ext>
            </a:extLst>
          </p:cNvPr>
          <p:cNvSpPr/>
          <p:nvPr/>
        </p:nvSpPr>
        <p:spPr>
          <a:xfrm>
            <a:off x="443344" y="6123709"/>
            <a:ext cx="895281" cy="5400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7611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EFB400A-2DEB-4AA4-B61E-DB784B749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/>
              <a:t>AFTER WORK WE REST</a:t>
            </a:r>
            <a:endParaRPr lang="ru-RU" sz="4400" b="1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D135179D-96C2-4E8A-97C0-3ABDF8E2AF8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89213" y="2586383"/>
            <a:ext cx="4313237" cy="2872683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95CACF1E-45D5-4490-BEFF-5FD42C5A325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7301345" y="2627025"/>
            <a:ext cx="4203268" cy="2850091"/>
          </a:xfrm>
        </p:spPr>
      </p:pic>
      <p:sp>
        <p:nvSpPr>
          <p:cNvPr id="10" name="Стрелка: вправо 9">
            <a:extLst>
              <a:ext uri="{FF2B5EF4-FFF2-40B4-BE49-F238E27FC236}">
                <a16:creationId xmlns:a16="http://schemas.microsoft.com/office/drawing/2014/main" xmlns="" id="{C08793AD-6F71-4D32-AACF-02CC8A837B38}"/>
              </a:ext>
            </a:extLst>
          </p:cNvPr>
          <p:cNvSpPr/>
          <p:nvPr/>
        </p:nvSpPr>
        <p:spPr>
          <a:xfrm>
            <a:off x="540327" y="627611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321954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48</TotalTime>
  <Words>58</Words>
  <Application>Microsoft Office PowerPoint</Application>
  <PresentationFormat>Произвольный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Легкий дым</vt:lpstr>
      <vt:lpstr>OUR CHORES IN THE FAMILIES</vt:lpstr>
      <vt:lpstr>EVERYONE HAS THEIR CHORES</vt:lpstr>
      <vt:lpstr>I CARE FOR PETS</vt:lpstr>
      <vt:lpstr>I'M WITH MY DAD WORKING IN THE GARDEN</vt:lpstr>
      <vt:lpstr>I HELP MOM AROUND THE HOUSE</vt:lpstr>
      <vt:lpstr>DAD'S CHORES</vt:lpstr>
      <vt:lpstr>MOM'S CHORES</vt:lpstr>
      <vt:lpstr>TOGETHER WE DO</vt:lpstr>
      <vt:lpstr>AFTER WORK WE REST</vt:lpstr>
      <vt:lpstr>THANK YOU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CHORES IN THE FAMILIES</dc:title>
  <dc:creator>Сергей Вильдякскин</dc:creator>
  <cp:lastModifiedBy>admin</cp:lastModifiedBy>
  <cp:revision>6</cp:revision>
  <dcterms:created xsi:type="dcterms:W3CDTF">2017-11-12T15:03:01Z</dcterms:created>
  <dcterms:modified xsi:type="dcterms:W3CDTF">2018-02-07T14:11:20Z</dcterms:modified>
</cp:coreProperties>
</file>