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  <p:sldMasterId id="2147483696" r:id="rId2"/>
  </p:sldMasterIdLst>
  <p:notesMasterIdLst>
    <p:notesMasterId r:id="rId19"/>
  </p:notesMasterIdLst>
  <p:sldIdLst>
    <p:sldId id="374" r:id="rId3"/>
    <p:sldId id="364" r:id="rId4"/>
    <p:sldId id="331" r:id="rId5"/>
    <p:sldId id="367" r:id="rId6"/>
    <p:sldId id="368" r:id="rId7"/>
    <p:sldId id="334" r:id="rId8"/>
    <p:sldId id="388" r:id="rId9"/>
    <p:sldId id="359" r:id="rId10"/>
    <p:sldId id="363" r:id="rId11"/>
    <p:sldId id="394" r:id="rId12"/>
    <p:sldId id="356" r:id="rId13"/>
    <p:sldId id="329" r:id="rId14"/>
    <p:sldId id="395" r:id="rId15"/>
    <p:sldId id="375" r:id="rId16"/>
    <p:sldId id="380" r:id="rId17"/>
    <p:sldId id="382" r:id="rId18"/>
  </p:sldIdLst>
  <p:sldSz cx="9144000" cy="5143500" type="screen16x9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3D69B"/>
    <a:srgbClr val="006600"/>
    <a:srgbClr val="5A6264"/>
    <a:srgbClr val="DBEEF4"/>
    <a:srgbClr val="FFFFCC"/>
    <a:srgbClr val="E7F3D0"/>
    <a:srgbClr val="ECF5DA"/>
    <a:srgbClr val="F0F7E3"/>
    <a:srgbClr val="9933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53" autoAdjust="0"/>
    <p:restoredTop sz="89876" autoAdjust="0"/>
  </p:normalViewPr>
  <p:slideViewPr>
    <p:cSldViewPr>
      <p:cViewPr varScale="1">
        <p:scale>
          <a:sx n="93" d="100"/>
          <a:sy n="93" d="100"/>
        </p:scale>
        <p:origin x="876" y="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0"/>
      <c:rotY val="0"/>
      <c:rAngAx val="0"/>
      <c:perspective val="70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"/>
          <c:y val="2.9209579505693603E-3"/>
          <c:w val="1"/>
          <c:h val="0.74767774169884749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08.01-12.01</c:v>
                </c:pt>
              </c:strCache>
            </c:strRef>
          </c:tx>
          <c:spPr>
            <a:solidFill>
              <a:schemeClr val="accent1">
                <a:lumMod val="75000"/>
                <a:alpha val="54000"/>
              </a:schemeClr>
            </a:solidFill>
            <a:ln>
              <a:solidFill>
                <a:schemeClr val="bg1"/>
              </a:solidFill>
            </a:ln>
          </c:spPr>
          <c:invertIfNegative val="0"/>
          <c:dLbls>
            <c:dLbl>
              <c:idx val="0"/>
              <c:spPr/>
              <c:txPr>
                <a:bodyPr/>
                <a:lstStyle/>
                <a:p>
                  <a:pPr algn="ctr">
                    <a:defRPr lang="ru-RU" sz="1100" b="0" i="0" u="none" strike="noStrike" kern="1200" baseline="0">
                      <a:solidFill>
                        <a:prstClr val="black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 baseline="0">
                    <a:latin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1 отделение</c:v>
                </c:pt>
                <c:pt idx="1">
                  <c:v>2 отделение</c:v>
                </c:pt>
                <c:pt idx="2">
                  <c:v>3 отделение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24</c:v>
                </c:pt>
                <c:pt idx="1">
                  <c:v>11</c:v>
                </c:pt>
                <c:pt idx="2">
                  <c:v>21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048-4EC6-BD69-310113F1D449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13-19.12</c:v>
                </c:pt>
              </c:strCache>
            </c:strRef>
          </c:tx>
          <c:spPr>
            <a:solidFill>
              <a:srgbClr val="9933FF">
                <a:alpha val="84000"/>
              </a:srgbClr>
            </a:solidFill>
            <a:ln>
              <a:solidFill>
                <a:schemeClr val="bg1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Лист1!$A$2:$A$4</c:f>
              <c:strCache>
                <c:ptCount val="3"/>
                <c:pt idx="0">
                  <c:v>1 отделение</c:v>
                </c:pt>
                <c:pt idx="1">
                  <c:v>2 отделение</c:v>
                </c:pt>
                <c:pt idx="2">
                  <c:v>3 отделение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16</c:v>
                </c:pt>
                <c:pt idx="1">
                  <c:v>16</c:v>
                </c:pt>
                <c:pt idx="2">
                  <c:v>17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7048-4EC6-BD69-310113F1D449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16.12-23.12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  <a:alpha val="78000"/>
              </a:schemeClr>
            </a:solidFill>
            <a:ln>
              <a:solidFill>
                <a:schemeClr val="bg1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Лист1!$A$2:$A$4</c:f>
              <c:strCache>
                <c:ptCount val="3"/>
                <c:pt idx="0">
                  <c:v>1 отделение</c:v>
                </c:pt>
                <c:pt idx="1">
                  <c:v>2 отделение</c:v>
                </c:pt>
                <c:pt idx="2">
                  <c:v>3 отделение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16</c:v>
                </c:pt>
                <c:pt idx="1">
                  <c:v>22</c:v>
                </c:pt>
                <c:pt idx="2">
                  <c:v>22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7048-4EC6-BD69-310113F1D449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3">
                <a:lumMod val="75000"/>
                <a:alpha val="71000"/>
              </a:schemeClr>
            </a:solidFill>
            <a:ln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contourClr>
                <a:srgbClr val="000000"/>
              </a:contourClr>
            </a:sp3d>
          </c:spPr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7048-4EC6-BD69-310113F1D449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7048-4EC6-BD69-310113F1D449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7048-4EC6-BD69-310113F1D449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aseline="0">
                    <a:latin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Лист1!$A$2:$A$4</c:f>
              <c:strCache>
                <c:ptCount val="3"/>
                <c:pt idx="0">
                  <c:v>1 отделение</c:v>
                </c:pt>
                <c:pt idx="1">
                  <c:v>2 отделение</c:v>
                </c:pt>
                <c:pt idx="2">
                  <c:v>3 отделение</c:v>
                </c:pt>
              </c:strCache>
            </c:strRef>
          </c:cat>
          <c:val>
            <c:numRef>
              <c:f>Лист1!$E$2:$E$4</c:f>
              <c:numCache>
                <c:formatCode>General</c:formatCode>
                <c:ptCount val="3"/>
                <c:pt idx="0">
                  <c:v>10</c:v>
                </c:pt>
                <c:pt idx="1">
                  <c:v>21</c:v>
                </c:pt>
                <c:pt idx="2">
                  <c:v>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7048-4EC6-BD69-310113F1D4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4"/>
        <c:gapDepth val="122"/>
        <c:shape val="box"/>
        <c:axId val="37722048"/>
        <c:axId val="37711168"/>
        <c:axId val="0"/>
      </c:bar3DChart>
      <c:catAx>
        <c:axId val="377220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aseline="0">
                <a:effectLst/>
                <a:latin typeface="Times New Roman" pitchFamily="18" charset="0"/>
              </a:defRPr>
            </a:pPr>
            <a:endParaRPr lang="ru-RU"/>
          </a:p>
        </c:txPr>
        <c:crossAx val="37711168"/>
        <c:crosses val="autoZero"/>
        <c:auto val="1"/>
        <c:lblAlgn val="ctr"/>
        <c:lblOffset val="100"/>
        <c:noMultiLvlLbl val="0"/>
      </c:catAx>
      <c:valAx>
        <c:axId val="3771116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3772204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effectLst>
      <a:glow rad="63500">
        <a:schemeClr val="accent1">
          <a:satMod val="175000"/>
          <a:alpha val="40000"/>
        </a:schemeClr>
      </a:glow>
    </a:effectLst>
  </c:spPr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0.07692</cdr:x>
      <cdr:y>0.11348</cdr:y>
    </cdr:from>
    <cdr:to>
      <cdr:x>0.98077</cdr:x>
      <cdr:y>0.28369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88032" y="288032"/>
          <a:ext cx="3384376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971800" cy="497284"/>
          </a:xfrm>
          <a:prstGeom prst="rect">
            <a:avLst/>
          </a:prstGeom>
        </p:spPr>
        <p:txBody>
          <a:bodyPr vert="horz" lIns="91839" tIns="45918" rIns="91839" bIns="45918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6" y="3"/>
            <a:ext cx="2971800" cy="497284"/>
          </a:xfrm>
          <a:prstGeom prst="rect">
            <a:avLst/>
          </a:prstGeom>
        </p:spPr>
        <p:txBody>
          <a:bodyPr vert="horz" lIns="91839" tIns="45918" rIns="91839" bIns="45918" rtlCol="0"/>
          <a:lstStyle>
            <a:lvl1pPr algn="r">
              <a:defRPr sz="1200"/>
            </a:lvl1pPr>
          </a:lstStyle>
          <a:p>
            <a:fld id="{D398DCBA-50DA-4CDD-B723-ABF0B3AFABE8}" type="datetimeFigureOut">
              <a:rPr lang="ru-RU" smtClean="0"/>
              <a:t>07.02.2018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" y="746125"/>
            <a:ext cx="662940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39" tIns="45918" rIns="91839" bIns="45918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1" y="4724205"/>
            <a:ext cx="5486400" cy="4475559"/>
          </a:xfrm>
          <a:prstGeom prst="rect">
            <a:avLst/>
          </a:prstGeom>
        </p:spPr>
        <p:txBody>
          <a:bodyPr vert="horz" lIns="91839" tIns="45918" rIns="91839" bIns="45918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839" tIns="45918" rIns="91839" bIns="45918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6" y="9446678"/>
            <a:ext cx="2971800" cy="497284"/>
          </a:xfrm>
          <a:prstGeom prst="rect">
            <a:avLst/>
          </a:prstGeom>
        </p:spPr>
        <p:txBody>
          <a:bodyPr vert="horz" lIns="91839" tIns="45918" rIns="91839" bIns="45918" rtlCol="0" anchor="b"/>
          <a:lstStyle>
            <a:lvl1pPr algn="r">
              <a:defRPr sz="1200"/>
            </a:lvl1pPr>
          </a:lstStyle>
          <a:p>
            <a:fld id="{16050B4B-90D4-4786-B68D-78F028830D3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3433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050B4B-90D4-4786-B68D-78F028830D3A}" type="slidenum">
              <a:rPr lang="ru-RU" smtClean="0">
                <a:solidFill>
                  <a:prstClr val="black"/>
                </a:solidFill>
              </a:rPr>
              <a:pPr/>
              <a:t>2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0772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050B4B-90D4-4786-B68D-78F028830D3A}" type="slidenum">
              <a:rPr lang="ru-RU" smtClean="0"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30772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050B4B-90D4-4786-B68D-78F028830D3A}" type="slidenum">
              <a:rPr lang="ru-RU" smtClean="0"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30772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050B4B-90D4-4786-B68D-78F028830D3A}" type="slidenum">
              <a:rPr lang="ru-RU" smtClean="0"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63285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050B4B-90D4-4786-B68D-78F028830D3A}" type="slidenum">
              <a:rPr lang="ru-RU" smtClean="0"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30772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050B4B-90D4-4786-B68D-78F028830D3A}" type="slidenum">
              <a:rPr lang="ru-RU" smtClean="0">
                <a:solidFill>
                  <a:prstClr val="black"/>
                </a:solidFill>
              </a:rPr>
              <a:pPr/>
              <a:t>15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0772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050B4B-90D4-4786-B68D-78F028830D3A}" type="slidenum">
              <a:rPr lang="ru-RU" smtClean="0">
                <a:solidFill>
                  <a:prstClr val="black"/>
                </a:solidFill>
              </a:rPr>
              <a:pPr/>
              <a:t>16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0772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050B4B-90D4-4786-B68D-78F028830D3A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30772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050B4B-90D4-4786-B68D-78F028830D3A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30772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050B4B-90D4-4786-B68D-78F028830D3A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30772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050B4B-90D4-4786-B68D-78F028830D3A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30772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050B4B-90D4-4786-B68D-78F028830D3A}" type="slidenum">
              <a:rPr lang="ru-RU" smtClean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68230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050B4B-90D4-4786-B68D-78F028830D3A}" type="slidenum">
              <a:rPr lang="ru-RU" smtClean="0">
                <a:solidFill>
                  <a:prstClr val="black"/>
                </a:solidFill>
              </a:rPr>
              <a:pPr/>
              <a:t>8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0772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050B4B-90D4-4786-B68D-78F028830D3A}" type="slidenum">
              <a:rPr lang="ru-RU" smtClean="0">
                <a:solidFill>
                  <a:prstClr val="black"/>
                </a:solidFill>
              </a:rPr>
              <a:pPr/>
              <a:t>9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0772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050B4B-90D4-4786-B68D-78F028830D3A}" type="slidenum">
              <a:rPr lang="ru-RU" smtClean="0"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37536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D76D8-0984-4887-8676-0F6288EDFC9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99C27-FA5C-4067-A9E2-506D121C0B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201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8A9A2-F5FF-4BEA-B345-A389FA6DD01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99C27-FA5C-4067-A9E2-506D121C0B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396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5025C-B6DB-45E1-8B77-019A9A93E44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99C27-FA5C-4067-A9E2-506D121C0B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5407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D76D8-0984-4887-8676-0F6288EDFC9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99C27-FA5C-4067-A9E2-506D121C0B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3989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75BED-B83D-4D65-B726-987C642964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99C27-FA5C-4067-A9E2-506D121C0B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42118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56C92-3837-49BD-BD62-36361BBB823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99C27-FA5C-4067-A9E2-506D121C0B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5413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9E039-4E20-4AE5-A2F0-03FE2A13A4D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99C27-FA5C-4067-A9E2-506D121C0B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71922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42765-C6E3-4AA1-A787-213CFCDD3B32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99C27-FA5C-4067-A9E2-506D121C0B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6214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7D6E2-0532-4254-A4CF-F2841700F7A8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99C27-FA5C-4067-A9E2-506D121C0B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19455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E943D-7BC6-4570-9245-FABF71A9B309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99C27-FA5C-4067-A9E2-506D121C0B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39521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28426-60C7-4EA3-B82C-B97387B01A2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99C27-FA5C-4067-A9E2-506D121C0B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151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75BED-B83D-4D65-B726-987C642964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99C27-FA5C-4067-A9E2-506D121C0B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0153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5E5C-0859-4C77-B287-77E7806A2F1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99C27-FA5C-4067-A9E2-506D121C0B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7069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8A9A2-F5FF-4BEA-B345-A389FA6DD01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99C27-FA5C-4067-A9E2-506D121C0B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0873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5025C-B6DB-45E1-8B77-019A9A93E44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99C27-FA5C-4067-A9E2-506D121C0B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017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56C92-3837-49BD-BD62-36361BBB823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99C27-FA5C-4067-A9E2-506D121C0B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0988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9E039-4E20-4AE5-A2F0-03FE2A13A4D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99C27-FA5C-4067-A9E2-506D121C0B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464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42765-C6E3-4AA1-A787-213CFCDD3B32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99C27-FA5C-4067-A9E2-506D121C0B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602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7D6E2-0532-4254-A4CF-F2841700F7A8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99C27-FA5C-4067-A9E2-506D121C0B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159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E943D-7BC6-4570-9245-FABF71A9B309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99C27-FA5C-4067-A9E2-506D121C0B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838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28426-60C7-4EA3-B82C-B97387B01A2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99C27-FA5C-4067-A9E2-506D121C0B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133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5E5C-0859-4C77-B287-77E7806A2F1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99C27-FA5C-4067-A9E2-506D121C0B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18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30EC48-553D-4566-B77E-3EC8D36853B4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399C27-FA5C-4067-A9E2-506D121C0B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551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30EC48-553D-4566-B77E-3EC8D36853B4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399C27-FA5C-4067-A9E2-506D121C0B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169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15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package" Target="../embeddings/_____Microsoft_Excel6.xlsx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16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package" Target="../embeddings/_____Microsoft_Excel8.xlsx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png"/><Relationship Id="rId5" Type="http://schemas.openxmlformats.org/officeDocument/2006/relationships/image" Target="../media/image9.emf"/><Relationship Id="rId4" Type="http://schemas.openxmlformats.org/officeDocument/2006/relationships/package" Target="../embeddings/_____Microsoft_Excel1.xlsx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png"/><Relationship Id="rId5" Type="http://schemas.openxmlformats.org/officeDocument/2006/relationships/image" Target="../media/image11.emf"/><Relationship Id="rId4" Type="http://schemas.openxmlformats.org/officeDocument/2006/relationships/package" Target="../embeddings/_____Microsoft_Excel2.xlsx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0.png"/><Relationship Id="rId5" Type="http://schemas.openxmlformats.org/officeDocument/2006/relationships/image" Target="../media/image12.emf"/><Relationship Id="rId4" Type="http://schemas.openxmlformats.org/officeDocument/2006/relationships/package" Target="../embeddings/_____Microsoft_Excel3.xlsx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3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package" Target="../embeddings/_____Microsoft_Excel4.xlsx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.png"/><Relationship Id="rId5" Type="http://schemas.openxmlformats.org/officeDocument/2006/relationships/image" Target="../media/image14.emf"/><Relationship Id="rId4" Type="http://schemas.openxmlformats.org/officeDocument/2006/relationships/package" Target="../embeddings/_____Microsoft_Excel5.xlsx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5000"/>
            <a:lum/>
          </a:blip>
          <a:srcRect/>
          <a:stretch>
            <a:fillRect t="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50228"/>
          </a:xfrm>
          <a:gradFill>
            <a:gsLst>
              <a:gs pos="0">
                <a:srgbClr val="DA0500"/>
              </a:gs>
              <a:gs pos="64999">
                <a:srgbClr val="FF5050"/>
              </a:gs>
              <a:gs pos="100000">
                <a:srgbClr val="DA0500"/>
              </a:gs>
            </a:gsLst>
            <a:lin ang="16200000" scaled="0"/>
          </a:gradFill>
          <a:ln/>
          <a:scene3d>
            <a:camera prst="orthographicFront"/>
            <a:lightRig rig="threePt" dir="t"/>
          </a:scene3d>
          <a:sp3d extrusionH="63500">
            <a:bevelT prst="slope"/>
            <a:bevelB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lnSpc>
                <a:spcPts val="3000"/>
              </a:lnSpc>
            </a:pPr>
            <a:r>
              <a:rPr lang="ru-RU" sz="3200" b="1" dirty="0" smtClean="0">
                <a:ln w="3175">
                  <a:solidFill>
                    <a:schemeClr val="bg1">
                      <a:lumMod val="85000"/>
                    </a:schemeClr>
                  </a:solidFill>
                </a:ln>
                <a:blipFill>
                  <a:blip r:embed="rId3"/>
                  <a:stretch>
                    <a:fillRect/>
                  </a:stretch>
                </a:blip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Московское </a:t>
            </a:r>
            <a:br>
              <a:rPr lang="ru-RU" sz="3200" b="1" dirty="0" smtClean="0">
                <a:ln w="3175">
                  <a:solidFill>
                    <a:schemeClr val="bg1">
                      <a:lumMod val="85000"/>
                    </a:schemeClr>
                  </a:solidFill>
                </a:ln>
                <a:blipFill>
                  <a:blip r:embed="rId3"/>
                  <a:stretch>
                    <a:fillRect/>
                  </a:stretch>
                </a:blip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n w="3175">
                  <a:solidFill>
                    <a:schemeClr val="bg1">
                      <a:lumMod val="85000"/>
                    </a:schemeClr>
                  </a:solidFill>
                </a:ln>
                <a:blipFill>
                  <a:blip r:embed="rId3"/>
                  <a:stretch>
                    <a:fillRect/>
                  </a:stretch>
                </a:blip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суворовское военное училище </a:t>
            </a:r>
            <a:endParaRPr lang="ru-RU" sz="3200" b="1" dirty="0">
              <a:ln w="3175">
                <a:solidFill>
                  <a:schemeClr val="bg1">
                    <a:lumMod val="85000"/>
                  </a:schemeClr>
                </a:solidFill>
              </a:ln>
              <a:blipFill>
                <a:blip r:embed="rId3"/>
                <a:stretch>
                  <a:fillRect/>
                </a:stretch>
              </a:blip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0" name="Picture 6" descr="C:\Users\Офицер - оператор\Desktop\znak-SVU-Moskva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509" y="92305"/>
            <a:ext cx="620067" cy="754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F:\Мои документы\Картинки\231501_html_m443b5525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82643"/>
            <a:ext cx="1327016" cy="768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6792"/>
            <a:ext cx="9144000" cy="72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Группа 2"/>
          <p:cNvGrpSpPr/>
          <p:nvPr/>
        </p:nvGrpSpPr>
        <p:grpSpPr>
          <a:xfrm>
            <a:off x="323528" y="1635646"/>
            <a:ext cx="8496944" cy="2952328"/>
            <a:chOff x="323528" y="1635646"/>
            <a:chExt cx="8496944" cy="2952328"/>
          </a:xfrm>
        </p:grpSpPr>
        <p:sp>
          <p:nvSpPr>
            <p:cNvPr id="6" name="Прямоугольник с двумя скругленными противолежащими углами 5"/>
            <p:cNvSpPr/>
            <p:nvPr/>
          </p:nvSpPr>
          <p:spPr>
            <a:xfrm>
              <a:off x="3203848" y="1635646"/>
              <a:ext cx="5616624" cy="2520280"/>
            </a:xfrm>
            <a:prstGeom prst="round2DiagRect">
              <a:avLst/>
            </a:prstGeom>
            <a:noFill/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>
              <a:scene3d>
                <a:camera prst="orthographicFront"/>
                <a:lightRig rig="threePt" dir="t"/>
              </a:scene3d>
              <a:sp3d extrusionH="57150">
                <a:bevelT w="69850" h="38100" prst="cross"/>
              </a:sp3d>
            </a:bodyPr>
            <a:lstStyle/>
            <a:p>
              <a:pPr algn="ctr">
                <a:spcBef>
                  <a:spcPct val="20000"/>
                </a:spcBef>
              </a:pPr>
              <a:r>
                <a:rPr lang="ru-RU" sz="3200" b="1" dirty="0">
                  <a:ln w="3175" cmpd="sng">
                    <a:solidFill>
                      <a:prstClr val="black">
                        <a:alpha val="85000"/>
                      </a:prstClr>
                    </a:solidFill>
                    <a:prstDash val="solid"/>
                  </a:ln>
                  <a:solidFill>
                    <a:srgbClr val="DA0500"/>
                  </a:solidFill>
                  <a:latin typeface="Times New Roman" pitchFamily="18" charset="0"/>
                  <a:cs typeface="Times New Roman" pitchFamily="18" charset="0"/>
                </a:rPr>
                <a:t>Подведение </a:t>
              </a:r>
              <a:r>
                <a:rPr lang="ru-RU" sz="3200" b="1" dirty="0" smtClean="0">
                  <a:ln w="3175" cmpd="sng">
                    <a:solidFill>
                      <a:prstClr val="black">
                        <a:alpha val="85000"/>
                      </a:prstClr>
                    </a:solidFill>
                    <a:prstDash val="solid"/>
                  </a:ln>
                  <a:solidFill>
                    <a:srgbClr val="DA0500"/>
                  </a:solidFill>
                  <a:latin typeface="Times New Roman" pitchFamily="18" charset="0"/>
                  <a:cs typeface="Times New Roman" pitchFamily="18" charset="0"/>
                </a:rPr>
                <a:t>итогов успеваемости, дисциплины и </a:t>
              </a:r>
              <a:r>
                <a:rPr lang="ru-RU" sz="3200" b="1" dirty="0">
                  <a:ln w="3175" cmpd="sng">
                    <a:solidFill>
                      <a:prstClr val="black">
                        <a:alpha val="85000"/>
                      </a:prstClr>
                    </a:solidFill>
                    <a:prstDash val="solid"/>
                  </a:ln>
                  <a:solidFill>
                    <a:srgbClr val="DA0500"/>
                  </a:solidFill>
                  <a:latin typeface="Times New Roman" pitchFamily="18" charset="0"/>
                  <a:cs typeface="Times New Roman" pitchFamily="18" charset="0"/>
                </a:rPr>
                <a:t>порядка </a:t>
              </a:r>
              <a:endParaRPr lang="ru-RU" sz="3200" b="1" dirty="0" smtClean="0">
                <a:ln w="3175" cmpd="sng">
                  <a:solidFill>
                    <a:prstClr val="black">
                      <a:alpha val="85000"/>
                    </a:prstClr>
                  </a:solidFill>
                  <a:prstDash val="solid"/>
                </a:ln>
                <a:solidFill>
                  <a:srgbClr val="DA05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>
                <a:spcBef>
                  <a:spcPct val="20000"/>
                </a:spcBef>
              </a:pPr>
              <a:r>
                <a:rPr lang="ru-RU" sz="3200" b="1" dirty="0" smtClean="0">
                  <a:ln w="3175" cmpd="sng">
                    <a:solidFill>
                      <a:prstClr val="black">
                        <a:alpha val="85000"/>
                      </a:prstClr>
                    </a:solidFill>
                    <a:prstDash val="solid"/>
                  </a:ln>
                  <a:solidFill>
                    <a:srgbClr val="DA0500"/>
                  </a:solidFill>
                  <a:latin typeface="Times New Roman" pitchFamily="18" charset="0"/>
                  <a:cs typeface="Times New Roman" pitchFamily="18" charset="0"/>
                </a:rPr>
                <a:t>за </a:t>
              </a:r>
              <a:r>
                <a:rPr lang="ru-RU" sz="3200" b="1" dirty="0">
                  <a:ln w="3175" cmpd="sng">
                    <a:solidFill>
                      <a:prstClr val="black">
                        <a:alpha val="85000"/>
                      </a:prstClr>
                    </a:solidFill>
                    <a:prstDash val="solid"/>
                  </a:ln>
                  <a:solidFill>
                    <a:srgbClr val="DA0500"/>
                  </a:solidFill>
                  <a:latin typeface="Times New Roman" pitchFamily="18" charset="0"/>
                  <a:cs typeface="Times New Roman" pitchFamily="18" charset="0"/>
                </a:rPr>
                <a:t>неделю </a:t>
              </a:r>
              <a:r>
                <a:rPr lang="ru-RU" sz="3200" b="1" dirty="0" smtClean="0">
                  <a:ln w="3175" cmpd="sng">
                    <a:solidFill>
                      <a:prstClr val="black">
                        <a:alpha val="85000"/>
                      </a:prstClr>
                    </a:solidFill>
                    <a:prstDash val="solid"/>
                  </a:ln>
                  <a:solidFill>
                    <a:srgbClr val="DA0500"/>
                  </a:solidFill>
                  <a:latin typeface="Times New Roman" pitchFamily="18" charset="0"/>
                  <a:cs typeface="Times New Roman" pitchFamily="18" charset="0"/>
                </a:rPr>
                <a:t>с 27.01. по 02.02.</a:t>
              </a:r>
            </a:p>
          </p:txBody>
        </p:sp>
        <p:grpSp>
          <p:nvGrpSpPr>
            <p:cNvPr id="5" name="Группа 4"/>
            <p:cNvGrpSpPr/>
            <p:nvPr/>
          </p:nvGrpSpPr>
          <p:grpSpPr>
            <a:xfrm>
              <a:off x="323528" y="1718162"/>
              <a:ext cx="3096344" cy="2869812"/>
              <a:chOff x="2699792" y="1406214"/>
              <a:chExt cx="3528392" cy="3661900"/>
            </a:xfrm>
          </p:grpSpPr>
          <p:pic>
            <p:nvPicPr>
              <p:cNvPr id="18434" name="Picture 2" descr="F:\Мои документы\04. Картинки\Украшательства\0_6f527_9771f0dd_L.png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99792" y="1406214"/>
                <a:ext cx="3528392" cy="36619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" name="TextBox 3"/>
              <p:cNvSpPr txBox="1"/>
              <p:nvPr/>
            </p:nvSpPr>
            <p:spPr>
              <a:xfrm>
                <a:off x="3227152" y="1938194"/>
                <a:ext cx="1332148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b="1" dirty="0" smtClean="0">
                    <a:ln w="3175" cmpd="sng">
                      <a:solidFill>
                        <a:srgbClr val="FFFF99"/>
                      </a:solidFill>
                      <a:prstDash val="solid"/>
                    </a:ln>
                    <a:blipFill>
                      <a:blip r:embed="rId8"/>
                      <a:stretch>
                        <a:fillRect/>
                      </a:stretch>
                    </a:blipFill>
                    <a:latin typeface="Times New Roman" pitchFamily="18" charset="0"/>
                    <a:cs typeface="Times New Roman" pitchFamily="18" charset="0"/>
                  </a:rPr>
                  <a:t>8 </a:t>
                </a:r>
                <a:endParaRPr lang="ru-RU" b="1" dirty="0" smtClean="0">
                  <a:ln w="3175" cmpd="sng">
                    <a:solidFill>
                      <a:srgbClr val="FFFF99"/>
                    </a:solidFill>
                    <a:prstDash val="solid"/>
                  </a:ln>
                  <a:blipFill>
                    <a:blip r:embed="rId8"/>
                    <a:stretch>
                      <a:fillRect/>
                    </a:stretch>
                  </a:blipFill>
                  <a:latin typeface="Times New Roman" pitchFamily="18" charset="0"/>
                  <a:cs typeface="Times New Roman" pitchFamily="18" charset="0"/>
                </a:endParaRPr>
              </a:p>
              <a:p>
                <a:pPr algn="ctr"/>
                <a:r>
                  <a:rPr lang="ru-RU" b="1" dirty="0" smtClean="0">
                    <a:ln w="3175" cmpd="sng">
                      <a:solidFill>
                        <a:srgbClr val="FFFF99"/>
                      </a:solidFill>
                      <a:prstDash val="solid"/>
                    </a:ln>
                    <a:blipFill>
                      <a:blip r:embed="rId8"/>
                      <a:stretch>
                        <a:fillRect/>
                      </a:stretch>
                    </a:blipFill>
                    <a:latin typeface="Times New Roman" pitchFamily="18" charset="0"/>
                    <a:cs typeface="Times New Roman" pitchFamily="18" charset="0"/>
                  </a:rPr>
                  <a:t>взвод </a:t>
                </a:r>
              </a:p>
              <a:p>
                <a:pPr algn="ctr"/>
                <a:r>
                  <a:rPr lang="ru-RU" b="1" dirty="0" smtClean="0">
                    <a:ln w="3175" cmpd="sng">
                      <a:solidFill>
                        <a:srgbClr val="FFFF99"/>
                      </a:solidFill>
                      <a:prstDash val="solid"/>
                    </a:ln>
                    <a:blipFill>
                      <a:blip r:embed="rId8"/>
                      <a:stretch>
                        <a:fillRect/>
                      </a:stretch>
                    </a:blipFill>
                    <a:latin typeface="Times New Roman" pitchFamily="18" charset="0"/>
                    <a:cs typeface="Times New Roman" pitchFamily="18" charset="0"/>
                  </a:rPr>
                  <a:t>8 </a:t>
                </a:r>
                <a:endParaRPr lang="ru-RU" b="1" dirty="0" smtClean="0">
                  <a:ln w="3175" cmpd="sng">
                    <a:solidFill>
                      <a:srgbClr val="FFFF99"/>
                    </a:solidFill>
                    <a:prstDash val="solid"/>
                  </a:ln>
                  <a:blipFill>
                    <a:blip r:embed="rId8"/>
                    <a:stretch>
                      <a:fillRect/>
                    </a:stretch>
                  </a:blipFill>
                  <a:latin typeface="Times New Roman" pitchFamily="18" charset="0"/>
                  <a:cs typeface="Times New Roman" pitchFamily="18" charset="0"/>
                </a:endParaRPr>
              </a:p>
              <a:p>
                <a:pPr algn="ctr"/>
                <a:r>
                  <a:rPr lang="ru-RU" b="1" dirty="0" smtClean="0">
                    <a:ln w="3175" cmpd="sng">
                      <a:solidFill>
                        <a:srgbClr val="FFFF99"/>
                      </a:solidFill>
                      <a:prstDash val="solid"/>
                    </a:ln>
                    <a:blipFill>
                      <a:blip r:embed="rId8"/>
                      <a:stretch>
                        <a:fillRect/>
                      </a:stretch>
                    </a:blipFill>
                    <a:latin typeface="Times New Roman" pitchFamily="18" charset="0"/>
                    <a:cs typeface="Times New Roman" pitchFamily="18" charset="0"/>
                  </a:rPr>
                  <a:t>рота</a:t>
                </a:r>
                <a:endParaRPr lang="ru-RU" b="1" dirty="0">
                  <a:ln w="3175" cmpd="sng">
                    <a:solidFill>
                      <a:srgbClr val="FFFF99"/>
                    </a:solidFill>
                    <a:prstDash val="solid"/>
                  </a:ln>
                  <a:blipFill>
                    <a:blip r:embed="rId8"/>
                    <a:stretch>
                      <a:fillRect/>
                    </a:stretch>
                  </a:blip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43707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/>
        </p:nvGrpSpPr>
        <p:grpSpPr>
          <a:xfrm>
            <a:off x="0" y="-11052"/>
            <a:ext cx="9144000" cy="684305"/>
            <a:chOff x="0" y="-11052"/>
            <a:chExt cx="9144000" cy="684305"/>
          </a:xfrm>
        </p:grpSpPr>
        <p:sp>
          <p:nvSpPr>
            <p:cNvPr id="14" name="Заголовок 1"/>
            <p:cNvSpPr txBox="1">
              <a:spLocks/>
            </p:cNvSpPr>
            <p:nvPr/>
          </p:nvSpPr>
          <p:spPr>
            <a:xfrm>
              <a:off x="0" y="-11052"/>
              <a:ext cx="9144000" cy="648072"/>
            </a:xfrm>
            <a:prstGeom prst="rect">
              <a:avLst/>
            </a:prstGeom>
            <a:gradFill rotWithShape="1">
              <a:gsLst>
                <a:gs pos="0">
                  <a:srgbClr val="DA0500"/>
                </a:gs>
                <a:gs pos="64999">
                  <a:srgbClr val="FF5050"/>
                </a:gs>
                <a:gs pos="100000">
                  <a:srgbClr val="DA0500"/>
                </a:gs>
              </a:gsLst>
              <a:lin ang="16200000" scaled="0"/>
            </a:gradFill>
            <a:scene3d>
              <a:camera prst="orthographicFront"/>
              <a:lightRig rig="threePt" dir="t"/>
            </a:scene3d>
            <a:sp3d extrusionH="63500">
              <a:bevelT prst="slope"/>
              <a:bevelB/>
            </a:sp3d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>
              <a:no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lnSpc>
                  <a:spcPts val="3000"/>
                </a:lnSpc>
                <a:spcBef>
                  <a:spcPts val="0"/>
                </a:spcBef>
              </a:pPr>
              <a:r>
                <a:rPr lang="ru-RU" sz="3200" b="1" dirty="0">
                  <a:ln w="3175">
                    <a:solidFill>
                      <a:schemeClr val="bg1">
                        <a:lumMod val="85000"/>
                      </a:schemeClr>
                    </a:solidFill>
                  </a:ln>
                  <a:blipFill>
                    <a:blip r:embed="rId4"/>
                    <a:stretch>
                      <a:fillRect/>
                    </a:stretch>
                  </a:blip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Внутренний </a:t>
              </a:r>
              <a:r>
                <a:rPr lang="ru-RU" sz="3200" b="1" dirty="0" smtClean="0">
                  <a:ln w="3175">
                    <a:solidFill>
                      <a:schemeClr val="bg1">
                        <a:lumMod val="85000"/>
                      </a:schemeClr>
                    </a:solidFill>
                  </a:ln>
                  <a:blipFill>
                    <a:blip r:embed="rId4"/>
                    <a:stretch>
                      <a:fillRect/>
                    </a:stretch>
                  </a:blip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порядок </a:t>
              </a:r>
              <a:r>
                <a:rPr lang="ru-RU" sz="3200" b="1" dirty="0" smtClean="0">
                  <a:ln w="3175">
                    <a:solidFill>
                      <a:prstClr val="white">
                        <a:lumMod val="85000"/>
                      </a:prstClr>
                    </a:solidFill>
                  </a:ln>
                  <a:blipFill>
                    <a:blip r:embed="rId4"/>
                    <a:stretch>
                      <a:fillRect/>
                    </a:stretch>
                  </a:blip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с 27.01. по 02.02.</a:t>
              </a:r>
              <a:endParaRPr lang="ru-RU" sz="2400" b="1" dirty="0">
                <a:ln w="3175">
                  <a:solidFill>
                    <a:prstClr val="white">
                      <a:lumMod val="85000"/>
                    </a:prstClr>
                  </a:solidFill>
                </a:ln>
                <a:blipFill>
                  <a:blip r:embed="rId4"/>
                  <a:stretch>
                    <a:fillRect/>
                  </a:stretch>
                </a:blip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5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27534"/>
              <a:ext cx="9144000" cy="457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6" name="Скругленный прямоугольник 15"/>
            <p:cNvSpPr/>
            <p:nvPr/>
          </p:nvSpPr>
          <p:spPr>
            <a:xfrm>
              <a:off x="8604448" y="187139"/>
              <a:ext cx="432048" cy="251689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shade val="51000"/>
                    <a:satMod val="130000"/>
                    <a:alpha val="34000"/>
                  </a:schemeClr>
                </a:gs>
                <a:gs pos="80000">
                  <a:schemeClr val="accent2">
                    <a:shade val="93000"/>
                    <a:satMod val="130000"/>
                    <a:alpha val="82000"/>
                  </a:schemeClr>
                </a:gs>
                <a:gs pos="100000">
                  <a:schemeClr val="accent2">
                    <a:shade val="94000"/>
                    <a:satMod val="135000"/>
                    <a:alpha val="48000"/>
                  </a:schemeClr>
                </a:gs>
              </a:gsLst>
              <a:lin ang="2700000" scaled="1"/>
              <a:tileRect/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fld id="{E1B8BF1B-C882-4113-A792-77EE1E060F0B}" type="slidenum">
                <a:rPr lang="ru-RU" sz="1400" b="1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10</a:t>
              </a:fld>
              <a:endPara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6194159"/>
              </p:ext>
            </p:extLst>
          </p:nvPr>
        </p:nvGraphicFramePr>
        <p:xfrm>
          <a:off x="80963" y="842963"/>
          <a:ext cx="8842375" cy="3843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705" name="Лист" r:id="rId6" imgW="9010600" imgH="4095758" progId="Excel.Sheet.12">
                  <p:embed/>
                </p:oleObj>
              </mc:Choice>
              <mc:Fallback>
                <p:oleObj name="Лист" r:id="rId6" imgW="9010600" imgH="4095758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0963" y="842963"/>
                        <a:ext cx="8842375" cy="38433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Равно 9"/>
          <p:cNvSpPr/>
          <p:nvPr/>
        </p:nvSpPr>
        <p:spPr>
          <a:xfrm rot="5400000">
            <a:off x="9396536" y="602095"/>
            <a:ext cx="144016" cy="173446"/>
          </a:xfrm>
          <a:prstGeom prst="mathEqual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1F497D">
                  <a:lumMod val="40000"/>
                  <a:lumOff val="60000"/>
                </a:srgbClr>
              </a:solidFill>
            </a:endParaRPr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3923928" y="4463008"/>
            <a:ext cx="72008" cy="144016"/>
          </a:xfrm>
          <a:prstGeom prst="triangle">
            <a:avLst/>
          </a:prstGeom>
          <a:solidFill>
            <a:srgbClr val="008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7" name="Равнобедренный треугольник 16"/>
          <p:cNvSpPr/>
          <p:nvPr/>
        </p:nvSpPr>
        <p:spPr>
          <a:xfrm rot="10800000">
            <a:off x="3923928" y="4244766"/>
            <a:ext cx="72008" cy="144016"/>
          </a:xfrm>
          <a:prstGeom prst="triangle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8052767" y="4463008"/>
            <a:ext cx="72008" cy="144016"/>
          </a:xfrm>
          <a:prstGeom prst="triangle">
            <a:avLst/>
          </a:prstGeom>
          <a:solidFill>
            <a:srgbClr val="008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8" name="Равнобедренный треугольник 17"/>
          <p:cNvSpPr/>
          <p:nvPr/>
        </p:nvSpPr>
        <p:spPr>
          <a:xfrm rot="10800000">
            <a:off x="8047695" y="4234137"/>
            <a:ext cx="72008" cy="144016"/>
          </a:xfrm>
          <a:prstGeom prst="triangle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21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/>
        </p:nvGrpSpPr>
        <p:grpSpPr>
          <a:xfrm>
            <a:off x="0" y="-11052"/>
            <a:ext cx="9144000" cy="684305"/>
            <a:chOff x="0" y="-11052"/>
            <a:chExt cx="9144000" cy="684305"/>
          </a:xfrm>
        </p:grpSpPr>
        <p:sp>
          <p:nvSpPr>
            <p:cNvPr id="14" name="Заголовок 1"/>
            <p:cNvSpPr txBox="1">
              <a:spLocks/>
            </p:cNvSpPr>
            <p:nvPr/>
          </p:nvSpPr>
          <p:spPr>
            <a:xfrm>
              <a:off x="0" y="-11052"/>
              <a:ext cx="9144000" cy="648072"/>
            </a:xfrm>
            <a:prstGeom prst="rect">
              <a:avLst/>
            </a:prstGeom>
            <a:gradFill rotWithShape="1">
              <a:gsLst>
                <a:gs pos="0">
                  <a:srgbClr val="DA0500"/>
                </a:gs>
                <a:gs pos="64999">
                  <a:srgbClr val="FF5050"/>
                </a:gs>
                <a:gs pos="100000">
                  <a:srgbClr val="DA0500"/>
                </a:gs>
              </a:gsLst>
              <a:lin ang="16200000" scaled="0"/>
            </a:gradFill>
            <a:scene3d>
              <a:camera prst="orthographicFront"/>
              <a:lightRig rig="threePt" dir="t"/>
            </a:scene3d>
            <a:sp3d extrusionH="63500">
              <a:bevelT prst="slope"/>
              <a:bevelB/>
            </a:sp3d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>
              <a:no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lnSpc>
                  <a:spcPts val="3000"/>
                </a:lnSpc>
                <a:spcBef>
                  <a:spcPts val="0"/>
                </a:spcBef>
              </a:pPr>
              <a:r>
                <a:rPr lang="ru-RU" sz="3200" b="1" dirty="0">
                  <a:ln w="3175">
                    <a:solidFill>
                      <a:schemeClr val="bg1">
                        <a:lumMod val="85000"/>
                      </a:schemeClr>
                    </a:soli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Внутренний </a:t>
              </a:r>
              <a:r>
                <a:rPr lang="ru-RU" sz="3200" b="1" dirty="0" smtClean="0">
                  <a:ln w="3175">
                    <a:solidFill>
                      <a:schemeClr val="bg1">
                        <a:lumMod val="85000"/>
                      </a:schemeClr>
                    </a:soli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порядок </a:t>
              </a:r>
              <a:r>
                <a:rPr lang="ru-RU" sz="3200" b="1" dirty="0" smtClean="0">
                  <a:ln w="3175">
                    <a:solidFill>
                      <a:prstClr val="white">
                        <a:lumMod val="85000"/>
                      </a:prstClr>
                    </a:soli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с 27.01. по 02.02.</a:t>
              </a:r>
              <a:endParaRPr lang="ru-RU" sz="2400" b="1" dirty="0">
                <a:ln w="3175">
                  <a:solidFill>
                    <a:prstClr val="white">
                      <a:lumMod val="85000"/>
                    </a:prstClr>
                  </a:solidFill>
                </a:ln>
                <a:blipFill>
                  <a:blip r:embed="rId3"/>
                  <a:stretch>
                    <a:fillRect/>
                  </a:stretch>
                </a:blip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5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27534"/>
              <a:ext cx="9144000" cy="457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6" name="Скругленный прямоугольник 15"/>
            <p:cNvSpPr/>
            <p:nvPr/>
          </p:nvSpPr>
          <p:spPr>
            <a:xfrm>
              <a:off x="8604448" y="187139"/>
              <a:ext cx="432048" cy="251689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shade val="51000"/>
                    <a:satMod val="130000"/>
                    <a:alpha val="34000"/>
                  </a:schemeClr>
                </a:gs>
                <a:gs pos="80000">
                  <a:schemeClr val="accent2">
                    <a:shade val="93000"/>
                    <a:satMod val="130000"/>
                    <a:alpha val="82000"/>
                  </a:schemeClr>
                </a:gs>
                <a:gs pos="100000">
                  <a:schemeClr val="accent2">
                    <a:shade val="94000"/>
                    <a:satMod val="135000"/>
                    <a:alpha val="48000"/>
                  </a:schemeClr>
                </a:gs>
              </a:gsLst>
              <a:lin ang="2700000" scaled="1"/>
              <a:tileRect/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fld id="{E1B8BF1B-C882-4113-A792-77EE1E060F0B}" type="slidenum">
                <a:rPr lang="ru-RU" sz="1400" b="1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11</a:t>
              </a:fld>
              <a:endPara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7955049"/>
              </p:ext>
            </p:extLst>
          </p:nvPr>
        </p:nvGraphicFramePr>
        <p:xfrm>
          <a:off x="66408" y="702347"/>
          <a:ext cx="9000000" cy="3552764"/>
        </p:xfrm>
        <a:graphic>
          <a:graphicData uri="http://schemas.openxmlformats.org/drawingml/2006/table">
            <a:tbl>
              <a:tblPr firstRow="1" bandRow="1"/>
              <a:tblGrid>
                <a:gridCol w="4500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500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68485"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Замечания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3">
                            <a:tint val="50000"/>
                            <a:satMod val="300000"/>
                          </a:schemeClr>
                        </a:gs>
                        <a:gs pos="35000">
                          <a:schemeClr val="accent3">
                            <a:tint val="37000"/>
                            <a:satMod val="300000"/>
                          </a:schemeClr>
                        </a:gs>
                        <a:gs pos="100000">
                          <a:schemeClr val="accent3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0426"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Спальное расположение</a:t>
                      </a: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Класс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80412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27.01.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u="sng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27.01</a:t>
                      </a:r>
                      <a:r>
                        <a:rPr lang="ru-RU" sz="1200" b="1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kumimoji="0" lang="ru-RU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09071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29.01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Ножные полотенца заправлены плохо.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29.01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Замечаний нет.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30552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30.01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 сув.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Зорькин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Р.Р., </a:t>
                      </a:r>
                      <a:r>
                        <a:rPr kumimoji="0" lang="ru-RU" sz="12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Дода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М.В.,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Бусин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М.И., </a:t>
                      </a:r>
                      <a:r>
                        <a:rPr kumimoji="0" lang="ru-RU" sz="12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Тарасов </a:t>
                      </a:r>
                      <a:r>
                        <a:rPr kumimoji="0" lang="ru-RU" sz="12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А.И.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–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кровати заправлены плохо.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30.01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 </a:t>
                      </a:r>
                      <a:r>
                        <a:rPr kumimoji="0" lang="ru-RU" sz="1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Замечаний нет.</a:t>
                      </a: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09071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31.01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 сув.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Быков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З.Р.,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Бусин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М.И., </a:t>
                      </a:r>
                      <a:r>
                        <a:rPr kumimoji="0" lang="ru-RU" sz="12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Тарасов </a:t>
                      </a:r>
                      <a:r>
                        <a:rPr kumimoji="0" lang="ru-RU" sz="12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А.И.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–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кровати заправлены плохо.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сув.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Горлов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И.М.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– в тумбочке флэшка.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31.01.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Плохо подметено</a:t>
                      </a: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09071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01.02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 сув.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Бусин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М.И.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– в тумбочке </a:t>
                      </a:r>
                      <a:r>
                        <a:rPr kumimoji="0" lang="ru-RU" sz="1400" b="0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огрызок яблока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01.02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 в/с-т </a:t>
                      </a:r>
                      <a:r>
                        <a:rPr kumimoji="0" lang="ru-RU" sz="12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Кожухарь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А.М.,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Журавлев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Д.А.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– в столе мусор, посторонние предметы. 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09071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02.02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 сув </a:t>
                      </a:r>
                      <a:r>
                        <a:rPr kumimoji="0" lang="ru-RU" sz="12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Крайнов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С.И. –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кровать заправлена плохо.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сув. </a:t>
                      </a:r>
                      <a:r>
                        <a:rPr kumimoji="0" lang="ru-RU" sz="12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Сабельфельд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Д.П.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– нет порядка на личной полке.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02.02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Замечаний нет.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816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089031"/>
              </p:ext>
            </p:extLst>
          </p:nvPr>
        </p:nvGraphicFramePr>
        <p:xfrm>
          <a:off x="28576" y="708686"/>
          <a:ext cx="9072000" cy="4022202"/>
        </p:xfrm>
        <a:graphic>
          <a:graphicData uri="http://schemas.openxmlformats.org/drawingml/2006/table">
            <a:tbl>
              <a:tblPr firstRow="1" bandRow="1"/>
              <a:tblGrid>
                <a:gridCol w="39553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4745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39300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9603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74695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2393008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517682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Фамилия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Совершенный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проступок</a:t>
                      </a: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Фамилия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Совершенный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проступок</a:t>
                      </a: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4067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ru-RU" sz="1200" b="0" kern="1200" noProof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Суббота и воскресенье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27-28.01.</a:t>
                      </a:r>
                    </a:p>
                  </a:txBody>
                  <a:tcPr anchor="ctr">
                    <a:solidFill>
                      <a:srgbClr val="C3D69B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5959">
                <a:tc>
                  <a:txBody>
                    <a:bodyPr/>
                    <a:lstStyle/>
                    <a:p>
                      <a:pPr marL="0" lvl="0" indent="0" algn="ctr">
                        <a:buFont typeface="+mj-lt"/>
                        <a:buNone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сув.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Зорькин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Р.Р. *2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Толкал товарищей на кровати.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74067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Понедельник 29.01.</a:t>
                      </a:r>
                    </a:p>
                  </a:txBody>
                  <a:tcPr anchor="ctr">
                    <a:solidFill>
                      <a:srgbClr val="C3D69B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41219">
                <a:tc>
                  <a:txBody>
                    <a:bodyPr/>
                    <a:lstStyle/>
                    <a:p>
                      <a:pPr marL="0" lvl="0" indent="0" algn="ctr">
                        <a:buFont typeface="+mj-lt"/>
                        <a:buNone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сув.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Пьянов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С.И.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сув.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Зоря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А.М.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сув.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Бусин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М.И.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Нарушение дисциплины строя.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4.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сув.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Нарышкин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М.А.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Нарушение дисциплины после отбоя.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74067">
                <a:tc gridSpan="6">
                  <a:txBody>
                    <a:bodyPr/>
                    <a:lstStyle/>
                    <a:p>
                      <a:pPr marL="0" lvl="0" indent="0" algn="ctr">
                        <a:buFont typeface="+mj-lt"/>
                        <a:buNone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Вторник 30.01.</a:t>
                      </a:r>
                    </a:p>
                  </a:txBody>
                  <a:tcPr anchor="ctr">
                    <a:solidFill>
                      <a:srgbClr val="C3D69B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41219">
                <a:tc>
                  <a:txBody>
                    <a:bodyPr/>
                    <a:lstStyle/>
                    <a:p>
                      <a:pPr marL="0" lvl="0" indent="0" algn="ctr">
                        <a:buFont typeface="+mj-lt"/>
                        <a:buNone/>
                      </a:pPr>
                      <a:r>
                        <a:rPr lang="ru-RU" sz="1200" b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5.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сув.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Зоря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А.М.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Нарушение дисциплины строя.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6.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сув.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Нарышкин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М.А.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Нарушение дисциплины после отбоя.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4067">
                <a:tc gridSpan="6">
                  <a:txBody>
                    <a:bodyPr/>
                    <a:lstStyle/>
                    <a:p>
                      <a:pPr marL="0" lvl="0" indent="0" algn="ctr">
                        <a:buFont typeface="+mj-lt"/>
                        <a:buNone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Среда 31.01.</a:t>
                      </a:r>
                    </a:p>
                  </a:txBody>
                  <a:tcPr anchor="ctr">
                    <a:solidFill>
                      <a:srgbClr val="C3D69B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29249">
                <a:tc>
                  <a:txBody>
                    <a:bodyPr/>
                    <a:lstStyle/>
                    <a:p>
                      <a:pPr marL="0" lvl="0" indent="0" algn="ctr">
                        <a:buFont typeface="+mj-lt"/>
                        <a:buNone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7.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сув. </a:t>
                      </a:r>
                      <a:r>
                        <a:rPr kumimoji="0" lang="ru-R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Сабельфельд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Д.П.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сув. </a:t>
                      </a:r>
                      <a:r>
                        <a:rPr kumimoji="0" lang="ru-R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Джураев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А.И.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Нарушение дисциплины строя.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8.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сув.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Нарышкин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М.А.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сув.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Зоря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А.М.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Нарушение дисциплины во время самоподготовки.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529249">
                <a:tc>
                  <a:txBody>
                    <a:bodyPr/>
                    <a:lstStyle/>
                    <a:p>
                      <a:pPr marL="0" lvl="0" indent="0" algn="ctr">
                        <a:buFont typeface="+mj-lt"/>
                        <a:buNone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9.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сув.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Нарышкин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М.А.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 заправил покрывало.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10.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сув.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Пьянов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С.И.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сув.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Зоря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А.М.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сув.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Горлов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И.М.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сув. </a:t>
                      </a:r>
                      <a:r>
                        <a:rPr kumimoji="0" lang="ru-R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Джураев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А.И.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Нарушение дисциплины на вечерней поверке.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grpSp>
        <p:nvGrpSpPr>
          <p:cNvPr id="10" name="Группа 9"/>
          <p:cNvGrpSpPr/>
          <p:nvPr/>
        </p:nvGrpSpPr>
        <p:grpSpPr>
          <a:xfrm>
            <a:off x="0" y="0"/>
            <a:ext cx="9144000" cy="684305"/>
            <a:chOff x="0" y="-11052"/>
            <a:chExt cx="9144000" cy="684305"/>
          </a:xfrm>
        </p:grpSpPr>
        <p:sp>
          <p:nvSpPr>
            <p:cNvPr id="11" name="Заголовок 1"/>
            <p:cNvSpPr txBox="1">
              <a:spLocks/>
            </p:cNvSpPr>
            <p:nvPr/>
          </p:nvSpPr>
          <p:spPr>
            <a:xfrm>
              <a:off x="0" y="-11052"/>
              <a:ext cx="9144000" cy="648072"/>
            </a:xfrm>
            <a:prstGeom prst="rect">
              <a:avLst/>
            </a:prstGeom>
            <a:gradFill rotWithShape="1">
              <a:gsLst>
                <a:gs pos="0">
                  <a:srgbClr val="DA0500"/>
                </a:gs>
                <a:gs pos="64999">
                  <a:srgbClr val="FF5050"/>
                </a:gs>
                <a:gs pos="100000">
                  <a:srgbClr val="DA0500"/>
                </a:gs>
              </a:gsLst>
              <a:lin ang="16200000" scaled="0"/>
            </a:gradFill>
            <a:scene3d>
              <a:camera prst="orthographicFront"/>
              <a:lightRig rig="threePt" dir="t"/>
            </a:scene3d>
            <a:sp3d extrusionH="63500">
              <a:bevelT prst="slope"/>
              <a:bevelB/>
            </a:sp3d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>
              <a:no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lnSpc>
                  <a:spcPts val="3000"/>
                </a:lnSpc>
                <a:spcBef>
                  <a:spcPts val="0"/>
                </a:spcBef>
              </a:pPr>
              <a:r>
                <a:rPr lang="ru-RU" sz="3200" b="1" dirty="0" smtClean="0">
                  <a:ln w="3175">
                    <a:solidFill>
                      <a:schemeClr val="bg1">
                        <a:lumMod val="85000"/>
                      </a:schemeClr>
                    </a:soli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Дисциплина </a:t>
              </a:r>
              <a:r>
                <a:rPr lang="ru-RU" sz="3200" b="1" dirty="0" smtClean="0">
                  <a:ln w="3175">
                    <a:solidFill>
                      <a:prstClr val="white">
                        <a:lumMod val="85000"/>
                      </a:prstClr>
                    </a:soli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с 27.01. по 02.02.</a:t>
              </a:r>
              <a:endParaRPr lang="ru-RU" sz="2400" b="1" dirty="0">
                <a:ln w="3175">
                  <a:solidFill>
                    <a:prstClr val="white">
                      <a:lumMod val="85000"/>
                    </a:prstClr>
                  </a:solidFill>
                </a:ln>
                <a:blipFill>
                  <a:blip r:embed="rId3"/>
                  <a:stretch>
                    <a:fillRect/>
                  </a:stretch>
                </a:blip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27534"/>
              <a:ext cx="9144000" cy="457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" name="Скругленный прямоугольник 12"/>
            <p:cNvSpPr/>
            <p:nvPr/>
          </p:nvSpPr>
          <p:spPr>
            <a:xfrm>
              <a:off x="8604448" y="187139"/>
              <a:ext cx="432048" cy="251689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shade val="51000"/>
                    <a:satMod val="130000"/>
                    <a:alpha val="34000"/>
                  </a:schemeClr>
                </a:gs>
                <a:gs pos="80000">
                  <a:schemeClr val="accent2">
                    <a:shade val="93000"/>
                    <a:satMod val="130000"/>
                    <a:alpha val="82000"/>
                  </a:schemeClr>
                </a:gs>
                <a:gs pos="100000">
                  <a:schemeClr val="accent2">
                    <a:shade val="94000"/>
                    <a:satMod val="135000"/>
                    <a:alpha val="48000"/>
                  </a:schemeClr>
                </a:gs>
              </a:gsLst>
              <a:lin ang="2700000" scaled="1"/>
              <a:tileRect/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fld id="{E1B8BF1B-C882-4113-A792-77EE1E060F0B}" type="slidenum">
                <a:rPr lang="ru-RU" sz="1400" b="1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12</a:t>
              </a:fld>
              <a:endPara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32197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4846003"/>
              </p:ext>
            </p:extLst>
          </p:nvPr>
        </p:nvGraphicFramePr>
        <p:xfrm>
          <a:off x="9526" y="718211"/>
          <a:ext cx="9108000" cy="2801304"/>
        </p:xfrm>
        <a:graphic>
          <a:graphicData uri="http://schemas.openxmlformats.org/drawingml/2006/table">
            <a:tbl>
              <a:tblPr firstRow="1" bandRow="1"/>
              <a:tblGrid>
                <a:gridCol w="4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340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234000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513159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Фамилия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Совершенный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проступок</a:t>
                      </a: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Фамилия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Совершенный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проступок</a:t>
                      </a: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1673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ru-RU" sz="1200" b="0" kern="1200" noProof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Четверг 01.02.</a:t>
                      </a:r>
                    </a:p>
                  </a:txBody>
                  <a:tcPr anchor="ctr">
                    <a:solidFill>
                      <a:srgbClr val="C3D69B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14389">
                <a:tc>
                  <a:txBody>
                    <a:bodyPr/>
                    <a:lstStyle/>
                    <a:p>
                      <a:pPr marL="0" lvl="0" indent="0" algn="ctr">
                        <a:buFont typeface="+mj-lt"/>
                        <a:buNone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11.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сув.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Быков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З.Р.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сув.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Зорькин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Р.Р.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сув. </a:t>
                      </a:r>
                      <a:r>
                        <a:rPr kumimoji="0" lang="ru-R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Сабельфельд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Д.П.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 разобрали мешки после бани.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12.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сув.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Быков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З.Р.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Мнет кровати в спальном расположении.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14389">
                <a:tc>
                  <a:txBody>
                    <a:bodyPr/>
                    <a:lstStyle/>
                    <a:p>
                      <a:pPr marL="0" lvl="0" indent="0" algn="ctr">
                        <a:buFont typeface="+mj-lt"/>
                        <a:buNone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13.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сув.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Бусин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М.И.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Нарушение дисциплины строя.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14.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02578902"/>
                  </a:ext>
                </a:extLst>
              </a:tr>
              <a:tr h="252000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Пятница 02.02.</a:t>
                      </a:r>
                    </a:p>
                  </a:txBody>
                  <a:tcPr anchor="ctr">
                    <a:solidFill>
                      <a:srgbClr val="C3D69B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915798">
                <a:tc>
                  <a:txBody>
                    <a:bodyPr/>
                    <a:lstStyle/>
                    <a:p>
                      <a:pPr marL="0" lvl="0" indent="0" algn="ctr">
                        <a:buFont typeface="+mj-lt"/>
                        <a:buNone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15.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сув. </a:t>
                      </a:r>
                      <a:r>
                        <a:rPr kumimoji="0" lang="ru-R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Нигматулин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К.В.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сув.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Пьянов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С.И.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сув.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Зорькин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Р.Р.*2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сув.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Захаров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Н.С.*2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сув.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Нарышкин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М.А.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Нарушение дисциплины строя.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16.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сув. </a:t>
                      </a:r>
                      <a:r>
                        <a:rPr kumimoji="0" lang="ru-R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Дода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М.В.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Небрежное отношение к имуществу.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pSp>
        <p:nvGrpSpPr>
          <p:cNvPr id="10" name="Группа 9"/>
          <p:cNvGrpSpPr/>
          <p:nvPr/>
        </p:nvGrpSpPr>
        <p:grpSpPr>
          <a:xfrm>
            <a:off x="0" y="0"/>
            <a:ext cx="9144000" cy="684305"/>
            <a:chOff x="0" y="-11052"/>
            <a:chExt cx="9144000" cy="684305"/>
          </a:xfrm>
        </p:grpSpPr>
        <p:sp>
          <p:nvSpPr>
            <p:cNvPr id="11" name="Заголовок 1"/>
            <p:cNvSpPr txBox="1">
              <a:spLocks/>
            </p:cNvSpPr>
            <p:nvPr/>
          </p:nvSpPr>
          <p:spPr>
            <a:xfrm>
              <a:off x="0" y="-11052"/>
              <a:ext cx="9144000" cy="648072"/>
            </a:xfrm>
            <a:prstGeom prst="rect">
              <a:avLst/>
            </a:prstGeom>
            <a:gradFill rotWithShape="1">
              <a:gsLst>
                <a:gs pos="0">
                  <a:srgbClr val="DA0500"/>
                </a:gs>
                <a:gs pos="64999">
                  <a:srgbClr val="FF5050"/>
                </a:gs>
                <a:gs pos="100000">
                  <a:srgbClr val="DA0500"/>
                </a:gs>
              </a:gsLst>
              <a:lin ang="16200000" scaled="0"/>
            </a:gradFill>
            <a:scene3d>
              <a:camera prst="orthographicFront"/>
              <a:lightRig rig="threePt" dir="t"/>
            </a:scene3d>
            <a:sp3d extrusionH="63500">
              <a:bevelT prst="slope"/>
              <a:bevelB/>
            </a:sp3d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>
              <a:no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lnSpc>
                  <a:spcPts val="3000"/>
                </a:lnSpc>
                <a:spcBef>
                  <a:spcPts val="0"/>
                </a:spcBef>
              </a:pPr>
              <a:r>
                <a:rPr lang="ru-RU" sz="3200" b="1" dirty="0" smtClean="0">
                  <a:ln w="3175">
                    <a:solidFill>
                      <a:schemeClr val="bg1">
                        <a:lumMod val="85000"/>
                      </a:schemeClr>
                    </a:soli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Дисциплина </a:t>
              </a:r>
              <a:r>
                <a:rPr lang="ru-RU" sz="3200" b="1" dirty="0" smtClean="0">
                  <a:ln w="3175">
                    <a:solidFill>
                      <a:prstClr val="white">
                        <a:lumMod val="85000"/>
                      </a:prstClr>
                    </a:soli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с 27.01. по 02.02.</a:t>
              </a:r>
              <a:endParaRPr lang="ru-RU" sz="2400" b="1" dirty="0">
                <a:ln w="3175">
                  <a:solidFill>
                    <a:prstClr val="white">
                      <a:lumMod val="85000"/>
                    </a:prstClr>
                  </a:solidFill>
                </a:ln>
                <a:blipFill>
                  <a:blip r:embed="rId3"/>
                  <a:stretch>
                    <a:fillRect/>
                  </a:stretch>
                </a:blip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27534"/>
              <a:ext cx="9144000" cy="457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" name="Скругленный прямоугольник 12"/>
            <p:cNvSpPr/>
            <p:nvPr/>
          </p:nvSpPr>
          <p:spPr>
            <a:xfrm>
              <a:off x="8604448" y="187139"/>
              <a:ext cx="432048" cy="251689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shade val="51000"/>
                    <a:satMod val="130000"/>
                    <a:alpha val="34000"/>
                  </a:schemeClr>
                </a:gs>
                <a:gs pos="80000">
                  <a:schemeClr val="accent2">
                    <a:shade val="93000"/>
                    <a:satMod val="130000"/>
                    <a:alpha val="82000"/>
                  </a:schemeClr>
                </a:gs>
                <a:gs pos="100000">
                  <a:schemeClr val="accent2">
                    <a:shade val="94000"/>
                    <a:satMod val="135000"/>
                    <a:alpha val="48000"/>
                  </a:schemeClr>
                </a:gs>
              </a:gsLst>
              <a:lin ang="2700000" scaled="1"/>
              <a:tileRect/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fld id="{E1B8BF1B-C882-4113-A792-77EE1E060F0B}" type="slidenum">
                <a:rPr lang="ru-RU" sz="1400" b="1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13</a:t>
              </a:fld>
              <a:endPara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58883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1105831"/>
              </p:ext>
            </p:extLst>
          </p:nvPr>
        </p:nvGraphicFramePr>
        <p:xfrm>
          <a:off x="0" y="699542"/>
          <a:ext cx="9143999" cy="3386734"/>
        </p:xfrm>
        <a:graphic>
          <a:graphicData uri="http://schemas.openxmlformats.org/drawingml/2006/table">
            <a:tbl>
              <a:tblPr firstRow="1" bandRow="1"/>
              <a:tblGrid>
                <a:gridCol w="45520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9323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2778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5521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58477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262778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486698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Отмечены в лучшую сторону</a:t>
                      </a: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Отмечены в лучшую сторону</a:t>
                      </a: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17116">
                <a:tc>
                  <a:txBody>
                    <a:bodyPr/>
                    <a:lstStyle/>
                    <a:p>
                      <a:pPr marL="0" lvl="0" indent="0" algn="ctr">
                        <a:buFont typeface="+mj-lt"/>
                        <a:buNone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сув. </a:t>
                      </a:r>
                      <a:r>
                        <a:rPr kumimoji="0" lang="ru-R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Дода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М.В.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02.02. Отмечен в лучшую сторону за старание при наведении порядка.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9.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i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17116">
                <a:tc>
                  <a:txBody>
                    <a:bodyPr/>
                    <a:lstStyle/>
                    <a:p>
                      <a:pPr marL="0" lvl="0" indent="0" algn="ctr">
                        <a:buFont typeface="+mj-lt"/>
                        <a:buNone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10.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i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i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lvl="0" indent="0" algn="ctr">
                        <a:buFontTx/>
                        <a:buNone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11.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lvl="0" indent="0" algn="ctr">
                        <a:buFontTx/>
                        <a:buNone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12.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i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i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lvl="0" indent="0" algn="ctr">
                        <a:buFontTx/>
                        <a:buNone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5.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13.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lvl="0" indent="0" algn="ctr">
                        <a:buFontTx/>
                        <a:buNone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6.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14.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i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i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lvl="0" indent="0" algn="ctr">
                        <a:buFontTx/>
                        <a:buNone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7.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15.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grpSp>
        <p:nvGrpSpPr>
          <p:cNvPr id="10" name="Группа 9"/>
          <p:cNvGrpSpPr/>
          <p:nvPr/>
        </p:nvGrpSpPr>
        <p:grpSpPr>
          <a:xfrm>
            <a:off x="0" y="0"/>
            <a:ext cx="9144000" cy="684305"/>
            <a:chOff x="0" y="-11052"/>
            <a:chExt cx="9144000" cy="684305"/>
          </a:xfrm>
        </p:grpSpPr>
        <p:sp>
          <p:nvSpPr>
            <p:cNvPr id="11" name="Заголовок 1"/>
            <p:cNvSpPr txBox="1">
              <a:spLocks/>
            </p:cNvSpPr>
            <p:nvPr/>
          </p:nvSpPr>
          <p:spPr>
            <a:xfrm>
              <a:off x="0" y="-11052"/>
              <a:ext cx="9144000" cy="648072"/>
            </a:xfrm>
            <a:prstGeom prst="rect">
              <a:avLst/>
            </a:prstGeom>
            <a:gradFill rotWithShape="1">
              <a:gsLst>
                <a:gs pos="0">
                  <a:srgbClr val="DA0500"/>
                </a:gs>
                <a:gs pos="64999">
                  <a:srgbClr val="FF5050"/>
                </a:gs>
                <a:gs pos="100000">
                  <a:srgbClr val="DA0500"/>
                </a:gs>
              </a:gsLst>
              <a:lin ang="16200000" scaled="0"/>
            </a:gradFill>
            <a:scene3d>
              <a:camera prst="orthographicFront"/>
              <a:lightRig rig="threePt" dir="t"/>
            </a:scene3d>
            <a:sp3d extrusionH="63500">
              <a:bevelT prst="slope"/>
              <a:bevelB/>
            </a:sp3d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>
              <a:no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lnSpc>
                  <a:spcPts val="3000"/>
                </a:lnSpc>
                <a:spcBef>
                  <a:spcPts val="0"/>
                </a:spcBef>
              </a:pPr>
              <a:r>
                <a:rPr lang="ru-RU" sz="3200" b="1" dirty="0" smtClean="0">
                  <a:ln w="3175">
                    <a:solidFill>
                      <a:schemeClr val="bg1">
                        <a:lumMod val="85000"/>
                      </a:schemeClr>
                    </a:soli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Дисциплина </a:t>
              </a:r>
              <a:r>
                <a:rPr lang="ru-RU" sz="3200" b="1" dirty="0" smtClean="0">
                  <a:ln w="3175">
                    <a:solidFill>
                      <a:prstClr val="white">
                        <a:lumMod val="85000"/>
                      </a:prstClr>
                    </a:soli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с 27.01. по 02.02.</a:t>
              </a:r>
              <a:endParaRPr lang="ru-RU" sz="2400" b="1" dirty="0">
                <a:ln w="3175">
                  <a:solidFill>
                    <a:prstClr val="white">
                      <a:lumMod val="85000"/>
                    </a:prstClr>
                  </a:solidFill>
                </a:ln>
                <a:blipFill>
                  <a:blip r:embed="rId3"/>
                  <a:stretch>
                    <a:fillRect/>
                  </a:stretch>
                </a:blip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27534"/>
              <a:ext cx="9144000" cy="457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" name="Скругленный прямоугольник 12"/>
            <p:cNvSpPr/>
            <p:nvPr/>
          </p:nvSpPr>
          <p:spPr>
            <a:xfrm>
              <a:off x="8604448" y="187139"/>
              <a:ext cx="432048" cy="251689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shade val="51000"/>
                    <a:satMod val="130000"/>
                    <a:alpha val="34000"/>
                  </a:schemeClr>
                </a:gs>
                <a:gs pos="80000">
                  <a:schemeClr val="accent2">
                    <a:shade val="93000"/>
                    <a:satMod val="130000"/>
                    <a:alpha val="82000"/>
                  </a:schemeClr>
                </a:gs>
                <a:gs pos="100000">
                  <a:schemeClr val="accent2">
                    <a:shade val="94000"/>
                    <a:satMod val="135000"/>
                    <a:alpha val="48000"/>
                  </a:schemeClr>
                </a:gs>
              </a:gsLst>
              <a:lin ang="2700000" scaled="1"/>
              <a:tileRect/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fld id="{E1B8BF1B-C882-4113-A792-77EE1E060F0B}" type="slidenum">
                <a:rPr lang="ru-RU" sz="1400" b="1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14</a:t>
              </a:fld>
              <a:endPara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42891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9" name="Диаграмма 108"/>
          <p:cNvGraphicFramePr/>
          <p:nvPr>
            <p:extLst>
              <p:ext uri="{D42A27DB-BD31-4B8C-83A1-F6EECF244321}">
                <p14:modId xmlns:p14="http://schemas.microsoft.com/office/powerpoint/2010/main" val="4218449132"/>
              </p:ext>
            </p:extLst>
          </p:nvPr>
        </p:nvGraphicFramePr>
        <p:xfrm>
          <a:off x="5867050" y="763515"/>
          <a:ext cx="3326044" cy="2328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0" name="Группа 9"/>
          <p:cNvGrpSpPr/>
          <p:nvPr/>
        </p:nvGrpSpPr>
        <p:grpSpPr>
          <a:xfrm>
            <a:off x="0" y="0"/>
            <a:ext cx="9144000" cy="684305"/>
            <a:chOff x="0" y="-11052"/>
            <a:chExt cx="9144000" cy="684305"/>
          </a:xfrm>
        </p:grpSpPr>
        <p:sp>
          <p:nvSpPr>
            <p:cNvPr id="11" name="Заголовок 1"/>
            <p:cNvSpPr txBox="1">
              <a:spLocks/>
            </p:cNvSpPr>
            <p:nvPr/>
          </p:nvSpPr>
          <p:spPr>
            <a:xfrm>
              <a:off x="0" y="-11052"/>
              <a:ext cx="9144000" cy="648072"/>
            </a:xfrm>
            <a:prstGeom prst="rect">
              <a:avLst/>
            </a:prstGeom>
            <a:gradFill rotWithShape="1">
              <a:gsLst>
                <a:gs pos="0">
                  <a:srgbClr val="DA0500"/>
                </a:gs>
                <a:gs pos="64999">
                  <a:srgbClr val="FF5050"/>
                </a:gs>
                <a:gs pos="100000">
                  <a:srgbClr val="DA0500"/>
                </a:gs>
              </a:gsLst>
              <a:lin ang="16200000" scaled="0"/>
            </a:gradFill>
            <a:scene3d>
              <a:camera prst="orthographicFront"/>
              <a:lightRig rig="threePt" dir="t"/>
            </a:scene3d>
            <a:sp3d extrusionH="63500">
              <a:bevelT prst="slope"/>
              <a:bevelB/>
            </a:sp3d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>
              <a:no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3000"/>
                </a:lnSpc>
              </a:pPr>
              <a:r>
                <a:rPr lang="ru-RU" sz="2800" b="1" dirty="0" smtClean="0">
                  <a:ln w="3175">
                    <a:solidFill>
                      <a:prstClr val="white">
                        <a:lumMod val="85000"/>
                      </a:prstClr>
                    </a:solidFill>
                  </a:ln>
                  <a:blipFill>
                    <a:blip r:embed="rId4"/>
                    <a:stretch>
                      <a:fillRect/>
                    </a:stretch>
                  </a:blip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Анализ состояния дисциплины</a:t>
              </a:r>
              <a:endParaRPr lang="ru-RU" sz="2800" b="1" dirty="0">
                <a:ln w="3175">
                  <a:solidFill>
                    <a:prstClr val="white">
                      <a:lumMod val="85000"/>
                    </a:prstClr>
                  </a:solidFill>
                </a:ln>
                <a:blipFill>
                  <a:blip r:embed="rId4"/>
                  <a:stretch>
                    <a:fillRect/>
                  </a:stretch>
                </a:blip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27534"/>
              <a:ext cx="9144000" cy="457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" name="Скругленный прямоугольник 12"/>
            <p:cNvSpPr/>
            <p:nvPr/>
          </p:nvSpPr>
          <p:spPr>
            <a:xfrm>
              <a:off x="8604448" y="187139"/>
              <a:ext cx="432048" cy="251689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shade val="51000"/>
                    <a:satMod val="130000"/>
                    <a:alpha val="34000"/>
                  </a:schemeClr>
                </a:gs>
                <a:gs pos="80000">
                  <a:schemeClr val="accent2">
                    <a:shade val="93000"/>
                    <a:satMod val="130000"/>
                    <a:alpha val="82000"/>
                  </a:schemeClr>
                </a:gs>
                <a:gs pos="100000">
                  <a:schemeClr val="accent2">
                    <a:shade val="94000"/>
                    <a:satMod val="135000"/>
                    <a:alpha val="48000"/>
                  </a:schemeClr>
                </a:gs>
              </a:gsLst>
              <a:lin ang="2700000" scaled="1"/>
              <a:tileRect/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fld id="{E1B8BF1B-C882-4113-A792-77EE1E060F0B}" type="slidenum">
                <a:rPr lang="ru-RU" sz="1400" b="1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pPr algn="ctr"/>
                <a:t>15</a:t>
              </a:fld>
              <a:endPara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35496" y="702791"/>
            <a:ext cx="5553680" cy="4372762"/>
            <a:chOff x="1905359" y="972455"/>
            <a:chExt cx="5553680" cy="4372762"/>
          </a:xfrm>
        </p:grpSpPr>
        <p:sp>
          <p:nvSpPr>
            <p:cNvPr id="111" name="Прямоугольник 110"/>
            <p:cNvSpPr/>
            <p:nvPr/>
          </p:nvSpPr>
          <p:spPr>
            <a:xfrm>
              <a:off x="4445895" y="3189347"/>
              <a:ext cx="2988000" cy="252000"/>
            </a:xfrm>
            <a:prstGeom prst="rect">
              <a:avLst/>
            </a:prstGeom>
            <a:gradFill>
              <a:gsLst>
                <a:gs pos="0">
                  <a:srgbClr val="C00000"/>
                </a:gs>
                <a:gs pos="52000">
                  <a:srgbClr val="C00000">
                    <a:alpha val="62000"/>
                  </a:srgbClr>
                </a:gs>
                <a:gs pos="100000">
                  <a:srgbClr val="FF0000">
                    <a:alpha val="7000"/>
                  </a:srgbClr>
                </a:gs>
              </a:gsLst>
              <a:lin ang="10800000" scaled="1"/>
            </a:gra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33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77" name="Прямоугольник 76"/>
            <p:cNvSpPr/>
            <p:nvPr/>
          </p:nvSpPr>
          <p:spPr>
            <a:xfrm>
              <a:off x="4429970" y="1269848"/>
              <a:ext cx="2988000" cy="252000"/>
            </a:xfrm>
            <a:prstGeom prst="rect">
              <a:avLst/>
            </a:prstGeom>
            <a:gradFill>
              <a:gsLst>
                <a:gs pos="0">
                  <a:schemeClr val="tx2">
                    <a:lumMod val="50000"/>
                  </a:schemeClr>
                </a:gs>
                <a:gs pos="42000">
                  <a:schemeClr val="tx2">
                    <a:lumMod val="50000"/>
                    <a:alpha val="71000"/>
                  </a:schemeClr>
                </a:gs>
                <a:gs pos="68000">
                  <a:schemeClr val="tx2">
                    <a:lumMod val="50000"/>
                    <a:alpha val="48000"/>
                  </a:schemeClr>
                </a:gs>
                <a:gs pos="93000">
                  <a:schemeClr val="tx2">
                    <a:lumMod val="50000"/>
                    <a:alpha val="14000"/>
                  </a:schemeClr>
                </a:gs>
              </a:gsLst>
              <a:lin ang="10800000" scaled="1"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33"/>
              <a:endParaRPr lang="ru-RU" dirty="0">
                <a:solidFill>
                  <a:prstClr val="white"/>
                </a:solidFill>
              </a:endParaRP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4438194" y="1276198"/>
              <a:ext cx="2988000" cy="252000"/>
            </a:xfrm>
            <a:prstGeom prst="rect">
              <a:avLst/>
            </a:prstGeom>
            <a:gradFill>
              <a:gsLst>
                <a:gs pos="0">
                  <a:schemeClr val="tx2">
                    <a:lumMod val="50000"/>
                  </a:schemeClr>
                </a:gs>
                <a:gs pos="42000">
                  <a:schemeClr val="tx2">
                    <a:lumMod val="50000"/>
                    <a:alpha val="71000"/>
                  </a:schemeClr>
                </a:gs>
                <a:gs pos="68000">
                  <a:schemeClr val="tx2">
                    <a:lumMod val="50000"/>
                    <a:alpha val="48000"/>
                  </a:schemeClr>
                </a:gs>
                <a:gs pos="93000">
                  <a:schemeClr val="tx2">
                    <a:lumMod val="50000"/>
                    <a:alpha val="14000"/>
                  </a:schemeClr>
                </a:gs>
              </a:gsLst>
              <a:lin ang="10800000" scaled="1"/>
            </a:gradFill>
            <a:ln>
              <a:noFill/>
            </a:ln>
            <a:effectLst>
              <a:outerShdw blurRad="50800" dist="38100" dir="270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33"/>
              <a:endParaRPr lang="ru-RU" dirty="0">
                <a:solidFill>
                  <a:prstClr val="white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551749" y="3417478"/>
              <a:ext cx="1338588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333"/>
              <a:r>
                <a:rPr lang="ru-RU" sz="1300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ЗАМЕЧАНИЯ</a:t>
              </a:r>
            </a:p>
            <a:p>
              <a:pPr algn="ctr" defTabSz="914333"/>
              <a:r>
                <a:rPr lang="ru-RU" sz="1300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ПОЛУЧЕННЫЕ</a:t>
              </a:r>
            </a:p>
            <a:p>
              <a:pPr algn="ctr" defTabSz="914333"/>
              <a:r>
                <a:rPr lang="ru-RU" sz="1300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ВЗВОДОМ 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929496" y="3452235"/>
              <a:ext cx="74817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333"/>
              <a:r>
                <a:rPr lang="ru-RU" sz="3200" b="1" dirty="0" smtClean="0">
                  <a:ln w="3175"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56</a:t>
              </a:r>
              <a:endParaRPr lang="ru-RU" sz="3200" b="1" dirty="0">
                <a:ln w="317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" name="Арка 68"/>
            <p:cNvSpPr/>
            <p:nvPr/>
          </p:nvSpPr>
          <p:spPr>
            <a:xfrm rot="120000">
              <a:off x="2438303" y="1568244"/>
              <a:ext cx="3384000" cy="3276000"/>
            </a:xfrm>
            <a:prstGeom prst="blockArc">
              <a:avLst>
                <a:gd name="adj1" fmla="val 2096919"/>
                <a:gd name="adj2" fmla="val 16025656"/>
                <a:gd name="adj3" fmla="val 7050"/>
              </a:avLst>
            </a:prstGeom>
            <a:gradFill flip="none" rotWithShape="0">
              <a:gsLst>
                <a:gs pos="0">
                  <a:srgbClr val="666699"/>
                </a:gs>
                <a:gs pos="80000">
                  <a:schemeClr val="bg1">
                    <a:lumMod val="65000"/>
                  </a:schemeClr>
                </a:gs>
                <a:gs pos="100000">
                  <a:srgbClr val="6600FF"/>
                </a:gs>
              </a:gsLst>
              <a:lin ang="16200000" scaled="0"/>
              <a:tileRect/>
            </a:gradFill>
            <a:ln w="1270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33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64" name="Арка 63"/>
            <p:cNvSpPr/>
            <p:nvPr/>
          </p:nvSpPr>
          <p:spPr>
            <a:xfrm>
              <a:off x="2762400" y="1832386"/>
              <a:ext cx="2806018" cy="2736000"/>
            </a:xfrm>
            <a:prstGeom prst="blockArc">
              <a:avLst>
                <a:gd name="adj1" fmla="val 2500901"/>
                <a:gd name="adj2" fmla="val 16089443"/>
                <a:gd name="adj3" fmla="val 8734"/>
              </a:avLst>
            </a:prstGeom>
            <a:solidFill>
              <a:srgbClr val="6AC2A5">
                <a:alpha val="95000"/>
              </a:srgbClr>
            </a:solidFill>
            <a:ln w="1270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33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65" name="Арка 64"/>
            <p:cNvSpPr/>
            <p:nvPr/>
          </p:nvSpPr>
          <p:spPr>
            <a:xfrm>
              <a:off x="3027125" y="2100783"/>
              <a:ext cx="2232000" cy="2196000"/>
            </a:xfrm>
            <a:prstGeom prst="blockArc">
              <a:avLst>
                <a:gd name="adj1" fmla="val 3043004"/>
                <a:gd name="adj2" fmla="val 16155584"/>
                <a:gd name="adj3" fmla="val 11327"/>
              </a:avLst>
            </a:prstGeom>
            <a:solidFill>
              <a:schemeClr val="accent1">
                <a:lumMod val="60000"/>
                <a:lumOff val="40000"/>
                <a:alpha val="90000"/>
              </a:schemeClr>
            </a:solidFill>
            <a:ln w="1270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33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66" name="Арка 65"/>
            <p:cNvSpPr/>
            <p:nvPr/>
          </p:nvSpPr>
          <p:spPr>
            <a:xfrm>
              <a:off x="3320142" y="2366172"/>
              <a:ext cx="1620000" cy="1656000"/>
            </a:xfrm>
            <a:prstGeom prst="blockArc">
              <a:avLst>
                <a:gd name="adj1" fmla="val 3454336"/>
                <a:gd name="adj2" fmla="val 16190951"/>
                <a:gd name="adj3" fmla="val 15543"/>
              </a:avLst>
            </a:prstGeom>
            <a:solidFill>
              <a:schemeClr val="bg1">
                <a:lumMod val="75000"/>
                <a:alpha val="90000"/>
              </a:schemeClr>
            </a:solidFill>
            <a:ln w="1270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33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67" name="Арка 66"/>
            <p:cNvSpPr/>
            <p:nvPr/>
          </p:nvSpPr>
          <p:spPr>
            <a:xfrm>
              <a:off x="3608304" y="2651487"/>
              <a:ext cx="1044000" cy="1080000"/>
            </a:xfrm>
            <a:prstGeom prst="blockArc">
              <a:avLst>
                <a:gd name="adj1" fmla="val 4095254"/>
                <a:gd name="adj2" fmla="val 16145074"/>
                <a:gd name="adj3" fmla="val 24020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1270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33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71" name="Прямоугольник 70"/>
            <p:cNvSpPr/>
            <p:nvPr/>
          </p:nvSpPr>
          <p:spPr>
            <a:xfrm>
              <a:off x="4432415" y="1010879"/>
              <a:ext cx="2988000" cy="252000"/>
            </a:xfrm>
            <a:prstGeom prst="rect">
              <a:avLst/>
            </a:prstGeom>
            <a:gradFill>
              <a:gsLst>
                <a:gs pos="1000">
                  <a:srgbClr val="333300">
                    <a:lumMod val="99000"/>
                    <a:lumOff val="1000"/>
                  </a:srgbClr>
                </a:gs>
                <a:gs pos="42000">
                  <a:srgbClr val="333300"/>
                </a:gs>
                <a:gs pos="68000">
                  <a:srgbClr val="333300"/>
                </a:gs>
                <a:gs pos="93000">
                  <a:srgbClr val="336600">
                    <a:alpha val="17000"/>
                  </a:srgbClr>
                </a:gs>
              </a:gsLst>
              <a:lin ang="10800000" scaled="1"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33"/>
              <a:endParaRPr lang="ru-RU" dirty="0">
                <a:solidFill>
                  <a:prstClr val="white"/>
                </a:solidFill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075451" y="972455"/>
              <a:ext cx="42649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333"/>
              <a:r>
                <a:rPr lang="ru-RU" sz="1600" b="1" dirty="0" smtClean="0">
                  <a:solidFill>
                    <a:prstClr val="white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14</a:t>
              </a:r>
              <a:endParaRPr lang="ru-RU" sz="1600" b="1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3" name="Прямоугольник 72"/>
            <p:cNvSpPr/>
            <p:nvPr/>
          </p:nvSpPr>
          <p:spPr>
            <a:xfrm>
              <a:off x="4434221" y="1036162"/>
              <a:ext cx="277436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71450" indent="-171450" defTabSz="914333">
                <a:lnSpc>
                  <a:spcPct val="75000"/>
                </a:lnSpc>
                <a:buFontTx/>
                <a:buChar char="-"/>
              </a:pPr>
              <a:r>
                <a:rPr lang="ru-RU" sz="1200" kern="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Нарушение дисциплины строя</a:t>
              </a: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4447911" y="2643539"/>
              <a:ext cx="2988000" cy="252000"/>
            </a:xfrm>
            <a:prstGeom prst="rect">
              <a:avLst/>
            </a:pr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69000">
                  <a:schemeClr val="accent1">
                    <a:lumMod val="60000"/>
                    <a:lumOff val="40000"/>
                    <a:alpha val="44000"/>
                  </a:schemeClr>
                </a:gs>
                <a:gs pos="100000">
                  <a:schemeClr val="accent1">
                    <a:lumMod val="20000"/>
                    <a:lumOff val="80000"/>
                    <a:alpha val="40000"/>
                  </a:schemeClr>
                </a:gs>
              </a:gsLst>
              <a:lin ang="10800000" scaled="1"/>
              <a:tileRect/>
            </a:gra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33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68" name="Прямоугольник 67"/>
            <p:cNvSpPr/>
            <p:nvPr/>
          </p:nvSpPr>
          <p:spPr>
            <a:xfrm>
              <a:off x="4461037" y="2660221"/>
              <a:ext cx="357790" cy="2322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171450" lvl="0" indent="-171450" defTabSz="914333">
                <a:lnSpc>
                  <a:spcPct val="75000"/>
                </a:lnSpc>
                <a:buFontTx/>
                <a:buChar char="-"/>
              </a:pPr>
              <a:endParaRPr lang="ru-RU" sz="1200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4433433" y="1546221"/>
              <a:ext cx="2988000" cy="252000"/>
            </a:xfrm>
            <a:prstGeom prst="rect">
              <a:avLst/>
            </a:prstGeom>
            <a:gradFill>
              <a:gsLst>
                <a:gs pos="17000">
                  <a:srgbClr val="660066"/>
                </a:gs>
                <a:gs pos="67000">
                  <a:srgbClr val="CC0099"/>
                </a:gs>
                <a:gs pos="94000">
                  <a:srgbClr val="CC0099">
                    <a:alpha val="13000"/>
                  </a:srgbClr>
                </a:gs>
              </a:gsLst>
              <a:lin ang="10800000" scaled="1"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33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4446546" y="1560520"/>
              <a:ext cx="2912079" cy="2322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71450" lvl="0" indent="-171450" defTabSz="914333">
                <a:lnSpc>
                  <a:spcPct val="75000"/>
                </a:lnSpc>
                <a:buFontTx/>
                <a:buChar char="-"/>
              </a:pPr>
              <a:r>
                <a:rPr lang="ru-RU" sz="1200" kern="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Не готов к занятиям</a:t>
              </a:r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4440660" y="1292003"/>
              <a:ext cx="2908691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71450" indent="-171450" defTabSz="914333">
                <a:lnSpc>
                  <a:spcPct val="75000"/>
                </a:lnSpc>
                <a:buFontTx/>
                <a:buChar char="-"/>
              </a:pPr>
              <a:r>
                <a:rPr lang="ru-RU" sz="1200" kern="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Замечания по внутреннему порядку</a:t>
              </a: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4434221" y="1806078"/>
              <a:ext cx="2988000" cy="252000"/>
            </a:xfrm>
            <a:prstGeom prst="rect">
              <a:avLst/>
            </a:prstGeom>
            <a:gradFill>
              <a:gsLst>
                <a:gs pos="30000">
                  <a:srgbClr val="00CC99">
                    <a:alpha val="89804"/>
                  </a:srgbClr>
                </a:gs>
                <a:gs pos="67000">
                  <a:srgbClr val="00FF99">
                    <a:alpha val="69804"/>
                  </a:srgbClr>
                </a:gs>
                <a:gs pos="100000">
                  <a:srgbClr val="00CC99">
                    <a:alpha val="15000"/>
                  </a:srgbClr>
                </a:gs>
              </a:gsLst>
              <a:lin ang="10800000" scaled="1"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33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4448853" y="1819321"/>
              <a:ext cx="3010186" cy="3707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71450" lvl="0" indent="-171450" defTabSz="914333">
                <a:lnSpc>
                  <a:spcPct val="75000"/>
                </a:lnSpc>
                <a:buFontTx/>
                <a:buChar char="-"/>
              </a:pPr>
              <a:r>
                <a:rPr lang="ru-RU" sz="1200" kern="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Халатное отношение к порядку</a:t>
              </a:r>
              <a:endParaRPr lang="ru-RU" sz="1200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  <a:p>
              <a:pPr marL="171450" indent="-171450" defTabSz="914333">
                <a:lnSpc>
                  <a:spcPct val="75000"/>
                </a:lnSpc>
                <a:buFontTx/>
                <a:buChar char="-"/>
              </a:pPr>
              <a:endParaRPr lang="ru-RU" sz="1200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4441052" y="2075136"/>
              <a:ext cx="2988000" cy="252000"/>
            </a:xfrm>
            <a:prstGeom prst="rect">
              <a:avLst/>
            </a:prstGeom>
            <a:gradFill>
              <a:gsLst>
                <a:gs pos="4000">
                  <a:schemeClr val="tx2">
                    <a:lumMod val="60000"/>
                    <a:lumOff val="40000"/>
                  </a:schemeClr>
                </a:gs>
                <a:gs pos="67000">
                  <a:schemeClr val="tx2">
                    <a:lumMod val="60000"/>
                    <a:lumOff val="40000"/>
                  </a:schemeClr>
                </a:gs>
                <a:gs pos="100000">
                  <a:schemeClr val="accent1">
                    <a:lumMod val="20000"/>
                    <a:lumOff val="80000"/>
                    <a:alpha val="30000"/>
                  </a:schemeClr>
                </a:gs>
              </a:gsLst>
              <a:lin ang="10800000" scaled="1"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33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59" name="Прямоугольник 58"/>
            <p:cNvSpPr/>
            <p:nvPr/>
          </p:nvSpPr>
          <p:spPr>
            <a:xfrm>
              <a:off x="4448854" y="2100254"/>
              <a:ext cx="2162772" cy="2322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171450" indent="-171450" defTabSz="914333">
                <a:lnSpc>
                  <a:spcPct val="75000"/>
                </a:lnSpc>
                <a:buFontTx/>
                <a:buChar char="-"/>
              </a:pPr>
              <a:r>
                <a:rPr lang="ru-RU" sz="1200" kern="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Нарушение распорядка дня</a:t>
              </a:r>
            </a:p>
          </p:txBody>
        </p:sp>
        <p:sp>
          <p:nvSpPr>
            <p:cNvPr id="60" name="Прямоугольник 59"/>
            <p:cNvSpPr/>
            <p:nvPr/>
          </p:nvSpPr>
          <p:spPr>
            <a:xfrm>
              <a:off x="4441053" y="2370413"/>
              <a:ext cx="2988000" cy="252000"/>
            </a:xfrm>
            <a:prstGeom prst="rect">
              <a:avLst/>
            </a:prstGeom>
            <a:gradFill>
              <a:gsLst>
                <a:gs pos="30000">
                  <a:schemeClr val="bg1">
                    <a:lumMod val="50000"/>
                  </a:schemeClr>
                </a:gs>
                <a:gs pos="67000">
                  <a:schemeClr val="bg1">
                    <a:lumMod val="65000"/>
                    <a:alpha val="56000"/>
                  </a:schemeClr>
                </a:gs>
                <a:gs pos="95000">
                  <a:schemeClr val="bg1">
                    <a:lumMod val="85000"/>
                    <a:alpha val="25000"/>
                  </a:schemeClr>
                </a:gs>
              </a:gsLst>
              <a:lin ang="10800000" scaled="1"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33"/>
              <a:endParaRPr lang="ru-RU">
                <a:solidFill>
                  <a:prstClr val="white"/>
                </a:solidFill>
              </a:endParaRPr>
            </a:p>
          </p:txBody>
        </p:sp>
        <p:grpSp>
          <p:nvGrpSpPr>
            <p:cNvPr id="6" name="Группа 5"/>
            <p:cNvGrpSpPr/>
            <p:nvPr/>
          </p:nvGrpSpPr>
          <p:grpSpPr>
            <a:xfrm rot="60000">
              <a:off x="3878223" y="2933940"/>
              <a:ext cx="504000" cy="513329"/>
              <a:chOff x="1853656" y="2877629"/>
              <a:chExt cx="504000" cy="513329"/>
            </a:xfrm>
          </p:grpSpPr>
          <p:sp>
            <p:nvSpPr>
              <p:cNvPr id="92" name="Арка 91"/>
              <p:cNvSpPr/>
              <p:nvPr/>
            </p:nvSpPr>
            <p:spPr>
              <a:xfrm rot="480000">
                <a:off x="1853656" y="2877629"/>
                <a:ext cx="504000" cy="504000"/>
              </a:xfrm>
              <a:prstGeom prst="blockArc">
                <a:avLst>
                  <a:gd name="adj1" fmla="val 10130426"/>
                  <a:gd name="adj2" fmla="val 15822336"/>
                  <a:gd name="adj3" fmla="val 40104"/>
                </a:avLst>
              </a:prstGeom>
              <a:solidFill>
                <a:srgbClr val="8C3FC5">
                  <a:alpha val="80000"/>
                </a:srgbClr>
              </a:solidFill>
              <a:ln w="12700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333"/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94" name="Арка 93"/>
              <p:cNvSpPr/>
              <p:nvPr/>
            </p:nvSpPr>
            <p:spPr>
              <a:xfrm rot="5559947" flipH="1" flipV="1">
                <a:off x="1853656" y="2886958"/>
                <a:ext cx="504000" cy="504000"/>
              </a:xfrm>
              <a:prstGeom prst="blockArc">
                <a:avLst>
                  <a:gd name="adj1" fmla="val 10319650"/>
                  <a:gd name="adj2" fmla="val 15822336"/>
                  <a:gd name="adj3" fmla="val 40104"/>
                </a:avLst>
              </a:prstGeom>
              <a:solidFill>
                <a:srgbClr val="C0000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333"/>
                <a:endParaRPr lang="ru-RU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75" name="Арка 74"/>
            <p:cNvSpPr/>
            <p:nvPr/>
          </p:nvSpPr>
          <p:spPr>
            <a:xfrm rot="120000">
              <a:off x="2428928" y="1538568"/>
              <a:ext cx="3384000" cy="3276000"/>
            </a:xfrm>
            <a:prstGeom prst="blockArc">
              <a:avLst>
                <a:gd name="adj1" fmla="val 2096919"/>
                <a:gd name="adj2" fmla="val 16100455"/>
                <a:gd name="adj3" fmla="val 7752"/>
              </a:avLst>
            </a:prstGeom>
            <a:gradFill flip="none" rotWithShape="1">
              <a:gsLst>
                <a:gs pos="0">
                  <a:srgbClr val="660066"/>
                </a:gs>
                <a:gs pos="19000">
                  <a:srgbClr val="FF3399"/>
                </a:gs>
                <a:gs pos="81000">
                  <a:srgbClr val="CC0099"/>
                </a:gs>
                <a:gs pos="100000">
                  <a:srgbClr val="660066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 w="1270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33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63" name="Арка 62"/>
            <p:cNvSpPr/>
            <p:nvPr/>
          </p:nvSpPr>
          <p:spPr>
            <a:xfrm rot="120000">
              <a:off x="2172132" y="1301487"/>
              <a:ext cx="3960000" cy="3780000"/>
            </a:xfrm>
            <a:prstGeom prst="blockArc">
              <a:avLst>
                <a:gd name="adj1" fmla="val 1740955"/>
                <a:gd name="adj2" fmla="val 16034650"/>
                <a:gd name="adj3" fmla="val 6324"/>
              </a:avLst>
            </a:prstGeom>
            <a:gradFill flip="none" rotWithShape="0">
              <a:gsLst>
                <a:gs pos="0">
                  <a:srgbClr val="666699"/>
                </a:gs>
                <a:gs pos="80000">
                  <a:schemeClr val="bg1">
                    <a:lumMod val="65000"/>
                  </a:schemeClr>
                </a:gs>
                <a:gs pos="100000">
                  <a:srgbClr val="6600FF"/>
                </a:gs>
              </a:gsLst>
              <a:lin ang="16200000" scaled="0"/>
              <a:tileRect/>
            </a:gradFill>
            <a:ln w="1270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33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74" name="Арка 73"/>
            <p:cNvSpPr/>
            <p:nvPr/>
          </p:nvSpPr>
          <p:spPr>
            <a:xfrm rot="120000">
              <a:off x="1905359" y="1061217"/>
              <a:ext cx="4529876" cy="4284000"/>
            </a:xfrm>
            <a:prstGeom prst="blockArc">
              <a:avLst>
                <a:gd name="adj1" fmla="val 1360316"/>
                <a:gd name="adj2" fmla="val 15966331"/>
                <a:gd name="adj3" fmla="val 5327"/>
              </a:avLst>
            </a:prstGeom>
            <a:gradFill flip="none" rotWithShape="0">
              <a:gsLst>
                <a:gs pos="0">
                  <a:srgbClr val="666699"/>
                </a:gs>
                <a:gs pos="80000">
                  <a:schemeClr val="bg1">
                    <a:lumMod val="65000"/>
                  </a:schemeClr>
                </a:gs>
                <a:gs pos="100000">
                  <a:srgbClr val="6600FF"/>
                </a:gs>
              </a:gsLst>
              <a:lin ang="16200000" scaled="0"/>
              <a:tileRect/>
            </a:gradFill>
            <a:ln w="1270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33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79" name="Арка 78"/>
            <p:cNvSpPr/>
            <p:nvPr/>
          </p:nvSpPr>
          <p:spPr>
            <a:xfrm rot="120000">
              <a:off x="1908495" y="1034568"/>
              <a:ext cx="4529876" cy="4284000"/>
            </a:xfrm>
            <a:prstGeom prst="blockArc">
              <a:avLst>
                <a:gd name="adj1" fmla="val 1360316"/>
                <a:gd name="adj2" fmla="val 15974613"/>
                <a:gd name="adj3" fmla="val 5442"/>
              </a:avLst>
            </a:prstGeom>
            <a:solidFill>
              <a:srgbClr val="1C1C1C"/>
            </a:solidFill>
            <a:ln w="1270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33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075451" y="1236638"/>
              <a:ext cx="42649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333"/>
              <a:r>
                <a:rPr lang="ru-RU" sz="1600" b="1" dirty="0" smtClean="0">
                  <a:solidFill>
                    <a:prstClr val="white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1600" b="1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071300" y="1500821"/>
              <a:ext cx="43204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333"/>
              <a:r>
                <a:rPr lang="ru-RU" sz="1600" b="1" dirty="0" smtClean="0">
                  <a:solidFill>
                    <a:prstClr val="white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12</a:t>
              </a:r>
              <a:endParaRPr lang="ru-RU" sz="1600" b="1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4085656" y="2029187"/>
              <a:ext cx="4060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333"/>
              <a:r>
                <a:rPr lang="ru-RU" sz="1600" b="1" dirty="0">
                  <a:solidFill>
                    <a:prstClr val="white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6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4146004" y="2293370"/>
              <a:ext cx="28264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33"/>
              <a:endParaRPr lang="ru-RU" sz="1600" b="1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115530" y="2565404"/>
              <a:ext cx="34358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333"/>
              <a:endParaRPr lang="ru-RU" sz="1600" b="1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0" name="Арка 79"/>
            <p:cNvSpPr/>
            <p:nvPr/>
          </p:nvSpPr>
          <p:spPr>
            <a:xfrm rot="120000">
              <a:off x="1908904" y="1049485"/>
              <a:ext cx="4529876" cy="4284000"/>
            </a:xfrm>
            <a:prstGeom prst="blockArc">
              <a:avLst>
                <a:gd name="adj1" fmla="val 1360316"/>
                <a:gd name="adj2" fmla="val 15991210"/>
                <a:gd name="adj3" fmla="val 5670"/>
              </a:avLst>
            </a:prstGeom>
            <a:gradFill flip="none" rotWithShape="1">
              <a:gsLst>
                <a:gs pos="12000">
                  <a:srgbClr val="003300">
                    <a:lumMod val="87000"/>
                  </a:srgbClr>
                </a:gs>
                <a:gs pos="61000">
                  <a:srgbClr val="333300">
                    <a:lumMod val="97000"/>
                    <a:lumOff val="3000"/>
                  </a:srgbClr>
                </a:gs>
                <a:gs pos="100000">
                  <a:srgbClr val="336600">
                    <a:lumMod val="80000"/>
                    <a:alpha val="23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 w="12700"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33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81" name="Прямоугольник 80"/>
            <p:cNvSpPr/>
            <p:nvPr/>
          </p:nvSpPr>
          <p:spPr>
            <a:xfrm>
              <a:off x="4447384" y="2912168"/>
              <a:ext cx="2988000" cy="252000"/>
            </a:xfrm>
            <a:prstGeom prst="rect">
              <a:avLst/>
            </a:prstGeom>
            <a:gradFill>
              <a:gsLst>
                <a:gs pos="0">
                  <a:srgbClr val="660066"/>
                </a:gs>
                <a:gs pos="69000">
                  <a:srgbClr val="9933FF">
                    <a:alpha val="49000"/>
                  </a:srgbClr>
                </a:gs>
                <a:gs pos="100000">
                  <a:srgbClr val="CC99FF">
                    <a:alpha val="20000"/>
                  </a:srgbClr>
                </a:gs>
              </a:gsLst>
              <a:lin ang="10800000" scaled="1"/>
            </a:gra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33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82" name="Прямоугольник 81"/>
            <p:cNvSpPr/>
            <p:nvPr/>
          </p:nvSpPr>
          <p:spPr>
            <a:xfrm>
              <a:off x="4461037" y="2917395"/>
              <a:ext cx="357790" cy="2322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171450" indent="-171450" defTabSz="914333">
                <a:lnSpc>
                  <a:spcPct val="75000"/>
                </a:lnSpc>
                <a:buFontTx/>
                <a:buChar char="-"/>
              </a:pPr>
              <a:endParaRPr lang="ru-RU" sz="1200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4149459" y="2869672"/>
              <a:ext cx="34358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33"/>
              <a:endParaRPr lang="ru-RU" sz="1600" b="1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4" name="Прямоугольник 83"/>
            <p:cNvSpPr/>
            <p:nvPr/>
          </p:nvSpPr>
          <p:spPr>
            <a:xfrm>
              <a:off x="4447305" y="3175208"/>
              <a:ext cx="2988000" cy="252000"/>
            </a:xfrm>
            <a:prstGeom prst="rect">
              <a:avLst/>
            </a:prstGeom>
            <a:gradFill>
              <a:gsLst>
                <a:gs pos="0">
                  <a:srgbClr val="C00000"/>
                </a:gs>
                <a:gs pos="52000">
                  <a:srgbClr val="C00000">
                    <a:alpha val="62000"/>
                  </a:srgbClr>
                </a:gs>
                <a:gs pos="100000">
                  <a:srgbClr val="FF0000">
                    <a:alpha val="7000"/>
                  </a:srgbClr>
                </a:gs>
              </a:gsLst>
              <a:lin ang="10800000" scaled="1"/>
            </a:gra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33"/>
              <a:endParaRPr lang="ru-RU" dirty="0">
                <a:solidFill>
                  <a:prstClr val="white"/>
                </a:solidFill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4166237" y="3124311"/>
              <a:ext cx="34358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33"/>
              <a:endParaRPr lang="ru-RU" sz="1600" b="1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086237" y="1765004"/>
              <a:ext cx="40492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333"/>
              <a:r>
                <a:rPr lang="ru-RU" sz="1600" b="1" dirty="0">
                  <a:solidFill>
                    <a:prstClr val="white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7</a:t>
              </a:r>
            </a:p>
          </p:txBody>
        </p:sp>
        <p:sp>
          <p:nvSpPr>
            <p:cNvPr id="78" name="Арка 77"/>
            <p:cNvSpPr/>
            <p:nvPr/>
          </p:nvSpPr>
          <p:spPr>
            <a:xfrm rot="120000">
              <a:off x="2193432" y="1295941"/>
              <a:ext cx="3960000" cy="3780000"/>
            </a:xfrm>
            <a:prstGeom prst="blockArc">
              <a:avLst>
                <a:gd name="adj1" fmla="val 1740955"/>
                <a:gd name="adj2" fmla="val 15965258"/>
                <a:gd name="adj3" fmla="val 6179"/>
              </a:avLst>
            </a:prstGeom>
            <a:gradFill flip="none" rotWithShape="0">
              <a:gsLst>
                <a:gs pos="0">
                  <a:schemeClr val="tx2">
                    <a:lumMod val="50000"/>
                    <a:alpha val="55000"/>
                  </a:schemeClr>
                </a:gs>
                <a:gs pos="50000">
                  <a:schemeClr val="tx2">
                    <a:lumMod val="75000"/>
                  </a:schemeClr>
                </a:gs>
                <a:gs pos="100000">
                  <a:schemeClr val="tx2">
                    <a:lumMod val="75000"/>
                    <a:alpha val="10000"/>
                  </a:schemeClr>
                </a:gs>
              </a:gsLst>
              <a:lin ang="16200000" scaled="0"/>
              <a:tileRect/>
            </a:gradFill>
            <a:ln w="1270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33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08" name="Прямоугольник 107"/>
            <p:cNvSpPr/>
            <p:nvPr/>
          </p:nvSpPr>
          <p:spPr>
            <a:xfrm>
              <a:off x="4484548" y="3194094"/>
              <a:ext cx="357790" cy="2322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171450" lvl="0" indent="-171450" defTabSz="914333">
                <a:lnSpc>
                  <a:spcPct val="75000"/>
                </a:lnSpc>
                <a:buFontTx/>
                <a:buChar char="-"/>
              </a:pPr>
              <a:endParaRPr lang="ru-RU" sz="1200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4151255" y="3104039"/>
              <a:ext cx="34358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33"/>
              <a:endParaRPr lang="ru-RU" sz="1600" b="1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4115530" y="2821117"/>
              <a:ext cx="34358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333"/>
              <a:endParaRPr lang="ru-RU" sz="1600" b="1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4085656" y="2307109"/>
              <a:ext cx="4060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333"/>
              <a:r>
                <a:rPr lang="ru-RU" sz="1600" b="1" dirty="0">
                  <a:solidFill>
                    <a:prstClr val="white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4085656" y="2590355"/>
              <a:ext cx="4060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333"/>
              <a:r>
                <a:rPr lang="ru-RU" sz="1600" b="1" dirty="0">
                  <a:solidFill>
                    <a:prstClr val="white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4085656" y="2838827"/>
              <a:ext cx="4060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333"/>
              <a:r>
                <a:rPr lang="ru-RU" sz="1600" b="1" dirty="0">
                  <a:solidFill>
                    <a:prstClr val="white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</p:grpSp>
      <p:grpSp>
        <p:nvGrpSpPr>
          <p:cNvPr id="87" name="Группа 86"/>
          <p:cNvGrpSpPr/>
          <p:nvPr/>
        </p:nvGrpSpPr>
        <p:grpSpPr>
          <a:xfrm>
            <a:off x="5255386" y="2834375"/>
            <a:ext cx="4227713" cy="2130637"/>
            <a:chOff x="4726186" y="1513049"/>
            <a:chExt cx="4227713" cy="2130637"/>
          </a:xfrm>
        </p:grpSpPr>
        <p:sp>
          <p:nvSpPr>
            <p:cNvPr id="88" name="TextBox 87"/>
            <p:cNvSpPr txBox="1"/>
            <p:nvPr/>
          </p:nvSpPr>
          <p:spPr>
            <a:xfrm>
              <a:off x="7026707" y="2656294"/>
              <a:ext cx="1356547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333"/>
              <a:r>
                <a:rPr lang="ru-RU" sz="1300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НАИБОЛЬШЕЕ </a:t>
              </a:r>
            </a:p>
            <a:p>
              <a:pPr algn="ctr" defTabSz="914333"/>
              <a:r>
                <a:rPr lang="ru-RU" sz="1300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КОЛИЧЕСТВО </a:t>
              </a:r>
            </a:p>
            <a:p>
              <a:pPr algn="ctr" defTabSz="914333"/>
              <a:r>
                <a:rPr lang="ru-RU" sz="1300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ЗАМЕЧАНИЙ</a:t>
              </a:r>
              <a:endParaRPr lang="ru-RU" sz="13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5491054" y="2249181"/>
              <a:ext cx="71376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333"/>
              <a:r>
                <a:rPr lang="ru-RU" sz="3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16</a:t>
              </a:r>
              <a:endPara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90" name="Группа 89"/>
            <p:cNvGrpSpPr/>
            <p:nvPr/>
          </p:nvGrpSpPr>
          <p:grpSpPr>
            <a:xfrm>
              <a:off x="4726186" y="1513049"/>
              <a:ext cx="4227713" cy="2130637"/>
              <a:chOff x="4726186" y="1513049"/>
              <a:chExt cx="4227713" cy="2130637"/>
            </a:xfrm>
          </p:grpSpPr>
          <p:sp>
            <p:nvSpPr>
              <p:cNvPr id="96" name="Арка 95"/>
              <p:cNvSpPr/>
              <p:nvPr/>
            </p:nvSpPr>
            <p:spPr>
              <a:xfrm>
                <a:off x="5018692" y="1825758"/>
                <a:ext cx="1584000" cy="1520827"/>
              </a:xfrm>
              <a:prstGeom prst="blockArc">
                <a:avLst>
                  <a:gd name="adj1" fmla="val 1674255"/>
                  <a:gd name="adj2" fmla="val 16121367"/>
                  <a:gd name="adj3" fmla="val 15729"/>
                </a:avLst>
              </a:prstGeom>
              <a:solidFill>
                <a:schemeClr val="bg2">
                  <a:lumMod val="25000"/>
                  <a:alpha val="90000"/>
                </a:schemeClr>
              </a:solidFill>
              <a:ln w="12700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333"/>
                <a:endParaRPr lang="ru-RU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91" name="Арка 90"/>
              <p:cNvSpPr/>
              <p:nvPr/>
            </p:nvSpPr>
            <p:spPr>
              <a:xfrm>
                <a:off x="4726186" y="1545079"/>
                <a:ext cx="2155994" cy="2098607"/>
              </a:xfrm>
              <a:prstGeom prst="blockArc">
                <a:avLst>
                  <a:gd name="adj1" fmla="val 845301"/>
                  <a:gd name="adj2" fmla="val 16180786"/>
                  <a:gd name="adj3" fmla="val 11841"/>
                </a:avLst>
              </a:prstGeom>
              <a:solidFill>
                <a:schemeClr val="tx1">
                  <a:lumMod val="75000"/>
                  <a:lumOff val="25000"/>
                  <a:alpha val="95000"/>
                </a:schemeClr>
              </a:solidFill>
              <a:ln w="12700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333"/>
                <a:endParaRPr lang="ru-RU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93" name="Группа 92"/>
              <p:cNvGrpSpPr/>
              <p:nvPr/>
            </p:nvGrpSpPr>
            <p:grpSpPr>
              <a:xfrm>
                <a:off x="5675868" y="1513049"/>
                <a:ext cx="2848485" cy="602770"/>
                <a:chOff x="5210105" y="1809491"/>
                <a:chExt cx="2848485" cy="602770"/>
              </a:xfrm>
            </p:grpSpPr>
            <p:sp>
              <p:nvSpPr>
                <p:cNvPr id="105" name="TextBox 104"/>
                <p:cNvSpPr txBox="1"/>
                <p:nvPr/>
              </p:nvSpPr>
              <p:spPr>
                <a:xfrm>
                  <a:off x="5237969" y="1809491"/>
                  <a:ext cx="505049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914333"/>
                  <a:r>
                    <a:rPr lang="ru-RU" sz="1600" b="1" dirty="0" smtClean="0">
                      <a:solidFill>
                        <a:prstClr val="white"/>
                      </a:solidFill>
                      <a:effectLst>
                        <a:outerShdw blurRad="50800" dist="38100" dir="2700000" algn="tl" rotWithShape="0">
                          <a:prstClr val="black">
                            <a:alpha val="40000"/>
                          </a:prstClr>
                        </a:outerShdw>
                      </a:effectLst>
                      <a:latin typeface="Times New Roman" pitchFamily="18" charset="0"/>
                      <a:cs typeface="Times New Roman" pitchFamily="18" charset="0"/>
                    </a:rPr>
                    <a:t>7</a:t>
                  </a:r>
                  <a:endParaRPr lang="ru-RU" sz="1600" b="1" dirty="0">
                    <a:solidFill>
                      <a:prstClr val="white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06" name="Прямоугольник 105"/>
                <p:cNvSpPr/>
                <p:nvPr/>
              </p:nvSpPr>
              <p:spPr>
                <a:xfrm>
                  <a:off x="5676176" y="1840301"/>
                  <a:ext cx="2382414" cy="252000"/>
                </a:xfrm>
                <a:prstGeom prst="rect">
                  <a:avLst/>
                </a:prstGeom>
                <a:gradFill>
                  <a:gsLst>
                    <a:gs pos="17000">
                      <a:schemeClr val="tx1">
                        <a:lumMod val="95000"/>
                        <a:lumOff val="5000"/>
                      </a:schemeClr>
                    </a:gs>
                    <a:gs pos="62000">
                      <a:schemeClr val="tx1">
                        <a:lumMod val="65000"/>
                        <a:lumOff val="35000"/>
                      </a:schemeClr>
                    </a:gs>
                    <a:gs pos="93000">
                      <a:schemeClr val="tx1">
                        <a:lumMod val="50000"/>
                        <a:lumOff val="50000"/>
                        <a:alpha val="38000"/>
                      </a:schemeClr>
                    </a:gs>
                  </a:gsLst>
                  <a:lin ang="10800000" scaled="1"/>
                </a:gra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prst="relaxedInse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914333"/>
                  <a:endParaRPr lang="ru-RU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7" name="Прямоугольник 106"/>
                <p:cNvSpPr/>
                <p:nvPr/>
              </p:nvSpPr>
              <p:spPr>
                <a:xfrm>
                  <a:off x="5692452" y="1822124"/>
                  <a:ext cx="1239442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defTabSz="892983"/>
                  <a:r>
                    <a:rPr lang="ru-RU" sz="1200" kern="0" dirty="0" smtClean="0">
                      <a:solidFill>
                        <a:prstClr val="white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itchFamily="18" charset="0"/>
                      <a:ea typeface="Calibri"/>
                      <a:cs typeface="Times New Roman" pitchFamily="18" charset="0"/>
                    </a:rPr>
                    <a:t>сув. </a:t>
                  </a:r>
                  <a:r>
                    <a:rPr lang="ru-RU" sz="1200" kern="0" dirty="0" smtClean="0">
                      <a:solidFill>
                        <a:prstClr val="white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itchFamily="18" charset="0"/>
                      <a:ea typeface="Calibri"/>
                      <a:cs typeface="Times New Roman" pitchFamily="18" charset="0"/>
                    </a:rPr>
                    <a:t>Бусин </a:t>
                  </a:r>
                  <a:r>
                    <a:rPr lang="ru-RU" sz="1200" kern="0" dirty="0" smtClean="0">
                      <a:solidFill>
                        <a:prstClr val="white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itchFamily="18" charset="0"/>
                      <a:ea typeface="Calibri"/>
                      <a:cs typeface="Times New Roman" pitchFamily="18" charset="0"/>
                    </a:rPr>
                    <a:t>М.И</a:t>
                  </a:r>
                  <a:r>
                    <a:rPr lang="ru-RU" sz="1200" kern="0" dirty="0" smtClean="0">
                      <a:solidFill>
                        <a:prstClr val="white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itchFamily="18" charset="0"/>
                      <a:ea typeface="Calibri"/>
                      <a:cs typeface="Times New Roman" pitchFamily="18" charset="0"/>
                    </a:rPr>
                    <a:t>.</a:t>
                  </a:r>
                  <a:endParaRPr lang="ru-RU" sz="1200" kern="0" dirty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ea typeface="Calibri"/>
                    <a:cs typeface="Times New Roman" pitchFamily="18" charset="0"/>
                  </a:endParaRPr>
                </a:p>
              </p:txBody>
            </p:sp>
            <p:sp>
              <p:nvSpPr>
                <p:cNvPr id="117" name="TextBox 116"/>
                <p:cNvSpPr txBox="1"/>
                <p:nvPr/>
              </p:nvSpPr>
              <p:spPr>
                <a:xfrm>
                  <a:off x="5210105" y="2073707"/>
                  <a:ext cx="560776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914333"/>
                  <a:r>
                    <a:rPr lang="ru-RU" sz="1600" b="1" dirty="0" smtClean="0">
                      <a:solidFill>
                        <a:prstClr val="white"/>
                      </a:solidFill>
                      <a:effectLst>
                        <a:outerShdw blurRad="50800" dist="38100" dir="2700000" algn="tl" rotWithShape="0">
                          <a:prstClr val="black">
                            <a:alpha val="40000"/>
                          </a:prstClr>
                        </a:outerShdw>
                      </a:effectLst>
                      <a:latin typeface="Times New Roman" pitchFamily="18" charset="0"/>
                      <a:cs typeface="Times New Roman" pitchFamily="18" charset="0"/>
                    </a:rPr>
                    <a:t>5</a:t>
                  </a:r>
                  <a:endParaRPr lang="ru-RU" sz="1600" b="1" dirty="0">
                    <a:solidFill>
                      <a:prstClr val="white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95" name="Группа 94"/>
              <p:cNvGrpSpPr/>
              <p:nvPr/>
            </p:nvGrpSpPr>
            <p:grpSpPr>
              <a:xfrm>
                <a:off x="6141939" y="1815847"/>
                <a:ext cx="2382413" cy="276999"/>
                <a:chOff x="5676175" y="2045122"/>
                <a:chExt cx="2382413" cy="276999"/>
              </a:xfrm>
            </p:grpSpPr>
            <p:sp>
              <p:nvSpPr>
                <p:cNvPr id="103" name="Прямоугольник 102"/>
                <p:cNvSpPr/>
                <p:nvPr/>
              </p:nvSpPr>
              <p:spPr>
                <a:xfrm>
                  <a:off x="5676175" y="2060031"/>
                  <a:ext cx="2382413" cy="252000"/>
                </a:xfrm>
                <a:prstGeom prst="rect">
                  <a:avLst/>
                </a:prstGeom>
                <a:gradFill>
                  <a:gsLst>
                    <a:gs pos="17000">
                      <a:schemeClr val="bg2">
                        <a:lumMod val="10000"/>
                        <a:alpha val="91000"/>
                      </a:schemeClr>
                    </a:gs>
                    <a:gs pos="67000">
                      <a:schemeClr val="bg2">
                        <a:lumMod val="50000"/>
                      </a:schemeClr>
                    </a:gs>
                    <a:gs pos="94000">
                      <a:schemeClr val="bg2">
                        <a:lumMod val="75000"/>
                        <a:alpha val="35000"/>
                      </a:schemeClr>
                    </a:gs>
                  </a:gsLst>
                  <a:lin ang="10800000" scaled="1"/>
                </a:gra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prst="relaxedInse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defTabSz="914333"/>
                  <a:r>
                    <a:rPr lang="ru-RU" sz="1200" dirty="0" smtClean="0">
                      <a:solidFill>
                        <a:prstClr val="white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сув. </a:t>
                  </a:r>
                  <a:r>
                    <a:rPr lang="ru-RU" sz="1200" dirty="0" smtClean="0">
                      <a:solidFill>
                        <a:prstClr val="white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Нарышкин М.А.</a:t>
                  </a:r>
                  <a:endParaRPr lang="ru-RU" sz="1200" dirty="0">
                    <a:solidFill>
                      <a:prstClr val="white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4" name="Прямоугольник 103"/>
                <p:cNvSpPr/>
                <p:nvPr/>
              </p:nvSpPr>
              <p:spPr>
                <a:xfrm>
                  <a:off x="5685170" y="2045122"/>
                  <a:ext cx="184731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defTabSz="892983"/>
                  <a:endParaRPr lang="ru-RU" sz="1200" kern="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ea typeface="Calibri"/>
                    <a:cs typeface="Times New Roman" pitchFamily="18" charset="0"/>
                  </a:endParaRPr>
                </a:p>
              </p:txBody>
            </p:sp>
          </p:grpSp>
          <p:sp>
            <p:nvSpPr>
              <p:cNvPr id="97" name="Арка 96"/>
              <p:cNvSpPr/>
              <p:nvPr/>
            </p:nvSpPr>
            <p:spPr>
              <a:xfrm rot="21480000">
                <a:off x="5315024" y="2097172"/>
                <a:ext cx="972000" cy="972000"/>
              </a:xfrm>
              <a:prstGeom prst="blockArc">
                <a:avLst>
                  <a:gd name="adj1" fmla="val 2811790"/>
                  <a:gd name="adj2" fmla="val 16311611"/>
                  <a:gd name="adj3" fmla="val 21617"/>
                </a:avLst>
              </a:prstGeom>
              <a:solidFill>
                <a:schemeClr val="tx2">
                  <a:lumMod val="75000"/>
                  <a:alpha val="90000"/>
                </a:schemeClr>
              </a:solidFill>
              <a:ln w="12700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333"/>
                <a:endParaRPr lang="ru-RU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98" name="Группа 97"/>
              <p:cNvGrpSpPr/>
              <p:nvPr/>
            </p:nvGrpSpPr>
            <p:grpSpPr>
              <a:xfrm>
                <a:off x="5640635" y="2062044"/>
                <a:ext cx="3313264" cy="338554"/>
                <a:chOff x="5174868" y="2246540"/>
                <a:chExt cx="3313264" cy="338554"/>
              </a:xfrm>
            </p:grpSpPr>
            <p:sp>
              <p:nvSpPr>
                <p:cNvPr id="99" name="Прямоугольник 98"/>
                <p:cNvSpPr/>
                <p:nvPr/>
              </p:nvSpPr>
              <p:spPr>
                <a:xfrm>
                  <a:off x="5673197" y="2318777"/>
                  <a:ext cx="2385388" cy="252000"/>
                </a:xfrm>
                <a:prstGeom prst="rect">
                  <a:avLst/>
                </a:prstGeom>
                <a:gradFill>
                  <a:gsLst>
                    <a:gs pos="30000">
                      <a:schemeClr val="tx2">
                        <a:lumMod val="50000"/>
                      </a:schemeClr>
                    </a:gs>
                    <a:gs pos="76000">
                      <a:schemeClr val="tx2">
                        <a:lumMod val="75000"/>
                        <a:alpha val="19000"/>
                      </a:schemeClr>
                    </a:gs>
                    <a:gs pos="98000">
                      <a:schemeClr val="tx2">
                        <a:lumMod val="75000"/>
                        <a:alpha val="26000"/>
                      </a:schemeClr>
                    </a:gs>
                  </a:gsLst>
                  <a:lin ang="10800000" scaled="1"/>
                </a:gra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prst="relaxedInse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defTabSz="914333"/>
                  <a:endParaRPr lang="ru-RU" sz="1200" dirty="0"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0" name="Прямоугольник 99"/>
                <p:cNvSpPr/>
                <p:nvPr/>
              </p:nvSpPr>
              <p:spPr>
                <a:xfrm>
                  <a:off x="5698397" y="2276398"/>
                  <a:ext cx="2789735" cy="27699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defTabSz="892983"/>
                  <a:endParaRPr lang="ru-RU" sz="1200" kern="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ea typeface="Calibri"/>
                    <a:cs typeface="Times New Roman" pitchFamily="18" charset="0"/>
                  </a:endParaRPr>
                </a:p>
              </p:txBody>
            </p:sp>
            <p:sp>
              <p:nvSpPr>
                <p:cNvPr id="101" name="TextBox 100"/>
                <p:cNvSpPr txBox="1"/>
                <p:nvPr/>
              </p:nvSpPr>
              <p:spPr>
                <a:xfrm>
                  <a:off x="5174868" y="2246540"/>
                  <a:ext cx="631243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914333"/>
                  <a:r>
                    <a:rPr lang="ru-RU" sz="1600" b="1" dirty="0" smtClean="0">
                      <a:solidFill>
                        <a:prstClr val="white"/>
                      </a:solidFill>
                      <a:effectLst>
                        <a:outerShdw blurRad="50800" dist="38100" dir="2700000" algn="tl" rotWithShape="0">
                          <a:prstClr val="black">
                            <a:alpha val="40000"/>
                          </a:prstClr>
                        </a:outerShdw>
                      </a:effectLst>
                      <a:latin typeface="Times New Roman" pitchFamily="18" charset="0"/>
                      <a:cs typeface="Times New Roman" pitchFamily="18" charset="0"/>
                    </a:rPr>
                    <a:t>4</a:t>
                  </a:r>
                  <a:endParaRPr lang="ru-RU" sz="1600" b="1" dirty="0">
                    <a:solidFill>
                      <a:prstClr val="white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</p:grpSp>
      </p:grpSp>
      <p:sp>
        <p:nvSpPr>
          <p:cNvPr id="76" name="Равно 75"/>
          <p:cNvSpPr/>
          <p:nvPr/>
        </p:nvSpPr>
        <p:spPr>
          <a:xfrm rot="5400000">
            <a:off x="9169870" y="385502"/>
            <a:ext cx="144016" cy="173446"/>
          </a:xfrm>
          <a:prstGeom prst="mathEqual">
            <a:avLst/>
          </a:prstGeom>
          <a:solidFill>
            <a:schemeClr val="tx2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1F497D">
                  <a:lumMod val="40000"/>
                  <a:lumOff val="60000"/>
                </a:srgbClr>
              </a:solidFill>
            </a:endParaRPr>
          </a:p>
        </p:txBody>
      </p:sp>
      <p:sp>
        <p:nvSpPr>
          <p:cNvPr id="133" name="Равнобедренный треугольник 132"/>
          <p:cNvSpPr/>
          <p:nvPr/>
        </p:nvSpPr>
        <p:spPr>
          <a:xfrm rot="10800000">
            <a:off x="9267297" y="794220"/>
            <a:ext cx="72008" cy="144016"/>
          </a:xfrm>
          <a:prstGeom prst="triangle">
            <a:avLst/>
          </a:prstGeom>
          <a:solidFill>
            <a:srgbClr val="008000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85" name="TextBox 1"/>
          <p:cNvSpPr txBox="1"/>
          <p:nvPr/>
        </p:nvSpPr>
        <p:spPr>
          <a:xfrm>
            <a:off x="6568645" y="720343"/>
            <a:ext cx="1918861" cy="368553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По отделениям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" name="Равнобедренный треугольник 111"/>
          <p:cNvSpPr/>
          <p:nvPr/>
        </p:nvSpPr>
        <p:spPr>
          <a:xfrm>
            <a:off x="9212236" y="546607"/>
            <a:ext cx="65646" cy="155473"/>
          </a:xfrm>
          <a:prstGeom prst="triangle">
            <a:avLst/>
          </a:prstGeom>
          <a:solidFill>
            <a:srgbClr val="FF0000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14" name="Равнобедренный треугольник 113"/>
          <p:cNvSpPr/>
          <p:nvPr/>
        </p:nvSpPr>
        <p:spPr>
          <a:xfrm>
            <a:off x="9210647" y="-10581"/>
            <a:ext cx="65646" cy="155473"/>
          </a:xfrm>
          <a:prstGeom prst="triangle">
            <a:avLst/>
          </a:prstGeom>
          <a:solidFill>
            <a:srgbClr val="FF0000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80062" y="2117072"/>
            <a:ext cx="2648482" cy="2322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450" lvl="0" indent="-171450" defTabSz="914333">
              <a:lnSpc>
                <a:spcPct val="75000"/>
              </a:lnSpc>
              <a:buFontTx/>
              <a:buChar char="-"/>
            </a:pPr>
            <a:r>
              <a:rPr lang="ru-RU" sz="1200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Нарушение дисциплины на уроках</a:t>
            </a:r>
          </a:p>
        </p:txBody>
      </p:sp>
      <p:sp>
        <p:nvSpPr>
          <p:cNvPr id="116" name="Прямоугольник 115"/>
          <p:cNvSpPr/>
          <p:nvPr/>
        </p:nvSpPr>
        <p:spPr>
          <a:xfrm>
            <a:off x="2585823" y="2389989"/>
            <a:ext cx="240963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450" lvl="0" indent="-171450" defTabSz="914333">
              <a:lnSpc>
                <a:spcPct val="75000"/>
              </a:lnSpc>
              <a:buFontTx/>
              <a:buChar char="-"/>
            </a:pPr>
            <a:r>
              <a:rPr lang="ru-RU" sz="1200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Нарушение дисциплины на </a:t>
            </a:r>
            <a:r>
              <a:rPr lang="ru-RU" sz="1200" kern="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</a:t>
            </a:r>
            <a:endParaRPr lang="ru-RU" sz="1200" kern="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9" name="Прямоугольник 118"/>
          <p:cNvSpPr/>
          <p:nvPr/>
        </p:nvSpPr>
        <p:spPr>
          <a:xfrm>
            <a:off x="2577442" y="2655896"/>
            <a:ext cx="262123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450" lvl="0" indent="-171450" defTabSz="914333">
              <a:lnSpc>
                <a:spcPct val="75000"/>
              </a:lnSpc>
              <a:buFontTx/>
              <a:buChar char="-"/>
            </a:pPr>
            <a:r>
              <a:rPr lang="ru-RU" sz="1200" kern="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Халатное отношение к имуществу</a:t>
            </a:r>
            <a:endParaRPr lang="ru-RU" sz="1200" kern="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645754" y="3417410"/>
            <a:ext cx="12939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сув. </a:t>
            </a:r>
            <a:r>
              <a:rPr lang="ru-RU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Горлов </a:t>
            </a:r>
            <a:r>
              <a:rPr lang="ru-RU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И.М</a:t>
            </a:r>
            <a:r>
              <a:rPr lang="ru-RU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3527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>
            <a:off x="0" y="0"/>
            <a:ext cx="9144000" cy="684305"/>
            <a:chOff x="0" y="-11052"/>
            <a:chExt cx="9144000" cy="684305"/>
          </a:xfrm>
        </p:grpSpPr>
        <p:sp>
          <p:nvSpPr>
            <p:cNvPr id="11" name="Заголовок 1"/>
            <p:cNvSpPr txBox="1">
              <a:spLocks/>
            </p:cNvSpPr>
            <p:nvPr/>
          </p:nvSpPr>
          <p:spPr>
            <a:xfrm>
              <a:off x="0" y="-11052"/>
              <a:ext cx="9144000" cy="648072"/>
            </a:xfrm>
            <a:prstGeom prst="rect">
              <a:avLst/>
            </a:prstGeom>
            <a:gradFill rotWithShape="1">
              <a:gsLst>
                <a:gs pos="0">
                  <a:srgbClr val="DA0500"/>
                </a:gs>
                <a:gs pos="64999">
                  <a:srgbClr val="FF5050"/>
                </a:gs>
                <a:gs pos="100000">
                  <a:srgbClr val="DA0500"/>
                </a:gs>
              </a:gsLst>
              <a:lin ang="16200000" scaled="0"/>
            </a:gradFill>
            <a:scene3d>
              <a:camera prst="orthographicFront"/>
              <a:lightRig rig="threePt" dir="t"/>
            </a:scene3d>
            <a:sp3d extrusionH="63500">
              <a:bevelT prst="slope"/>
              <a:bevelB/>
            </a:sp3d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>
              <a:no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3000"/>
                </a:lnSpc>
                <a:spcBef>
                  <a:spcPts val="0"/>
                </a:spcBef>
              </a:pPr>
              <a:r>
                <a:rPr lang="ru-RU" sz="3200" b="1" dirty="0">
                  <a:ln w="3175">
                    <a:solidFill>
                      <a:prstClr val="white">
                        <a:lumMod val="85000"/>
                      </a:prstClr>
                    </a:solidFill>
                  </a:ln>
                  <a:blipFill>
                    <a:blip r:embed="rId4"/>
                    <a:stretch>
                      <a:fillRect/>
                    </a:stretch>
                  </a:blip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Список увольняемых с </a:t>
              </a:r>
              <a:r>
                <a:rPr lang="ru-RU" sz="2400" b="1" dirty="0" smtClean="0">
                  <a:ln w="3175">
                    <a:solidFill>
                      <a:prstClr val="white">
                        <a:lumMod val="85000"/>
                      </a:prstClr>
                    </a:solidFill>
                  </a:ln>
                  <a:blipFill>
                    <a:blip r:embed="rId4"/>
                    <a:stretch>
                      <a:fillRect/>
                    </a:stretch>
                  </a:blip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03.02. </a:t>
              </a:r>
              <a:r>
                <a:rPr lang="ru-RU" sz="3200" b="1" dirty="0">
                  <a:ln w="3175">
                    <a:solidFill>
                      <a:prstClr val="white">
                        <a:lumMod val="85000"/>
                      </a:prstClr>
                    </a:solidFill>
                  </a:ln>
                  <a:blipFill>
                    <a:blip r:embed="rId4"/>
                    <a:stretch>
                      <a:fillRect/>
                    </a:stretch>
                  </a:blip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по</a:t>
              </a:r>
              <a:r>
                <a:rPr lang="ru-RU" sz="2400" b="1" dirty="0">
                  <a:ln w="3175">
                    <a:solidFill>
                      <a:prstClr val="white">
                        <a:lumMod val="85000"/>
                      </a:prstClr>
                    </a:solidFill>
                  </a:ln>
                  <a:blipFill>
                    <a:blip r:embed="rId4"/>
                    <a:stretch>
                      <a:fillRect/>
                    </a:stretch>
                  </a:blip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400" b="1" dirty="0" smtClean="0">
                  <a:ln w="3175">
                    <a:solidFill>
                      <a:prstClr val="white">
                        <a:lumMod val="85000"/>
                      </a:prstClr>
                    </a:solidFill>
                  </a:ln>
                  <a:blipFill>
                    <a:blip r:embed="rId4"/>
                    <a:stretch>
                      <a:fillRect/>
                    </a:stretch>
                  </a:blip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04.02.</a:t>
              </a:r>
              <a:endParaRPr lang="ru-RU" sz="2400" b="1" dirty="0">
                <a:ln w="3175">
                  <a:solidFill>
                    <a:prstClr val="white">
                      <a:lumMod val="85000"/>
                    </a:prstClr>
                  </a:solidFill>
                </a:ln>
                <a:blipFill>
                  <a:blip r:embed="rId4"/>
                  <a:stretch>
                    <a:fillRect/>
                  </a:stretch>
                </a:blip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3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27534"/>
              <a:ext cx="9144000" cy="457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Скругленный прямоугольник 13"/>
            <p:cNvSpPr/>
            <p:nvPr/>
          </p:nvSpPr>
          <p:spPr>
            <a:xfrm>
              <a:off x="8604448" y="187139"/>
              <a:ext cx="432048" cy="251689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shade val="51000"/>
                    <a:satMod val="130000"/>
                    <a:alpha val="34000"/>
                  </a:schemeClr>
                </a:gs>
                <a:gs pos="80000">
                  <a:schemeClr val="accent2">
                    <a:shade val="93000"/>
                    <a:satMod val="130000"/>
                    <a:alpha val="82000"/>
                  </a:schemeClr>
                </a:gs>
                <a:gs pos="100000">
                  <a:schemeClr val="accent2">
                    <a:shade val="94000"/>
                    <a:satMod val="135000"/>
                    <a:alpha val="48000"/>
                  </a:schemeClr>
                </a:gs>
              </a:gsLst>
              <a:lin ang="2700000" scaled="1"/>
              <a:tileRect/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fld id="{E1B8BF1B-C882-4113-A792-77EE1E060F0B}" type="slidenum">
                <a:rPr lang="ru-RU" sz="1400" b="1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pPr algn="ctr"/>
                <a:t>16</a:t>
              </a:fld>
              <a:endPara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3194034"/>
              </p:ext>
            </p:extLst>
          </p:nvPr>
        </p:nvGraphicFramePr>
        <p:xfrm>
          <a:off x="500063" y="842963"/>
          <a:ext cx="8096250" cy="3422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273" name="Лист" r:id="rId6" imgW="6019926" imgH="2543352" progId="Excel.Sheet.12">
                  <p:embed/>
                </p:oleObj>
              </mc:Choice>
              <mc:Fallback>
                <p:oleObj name="Лист" r:id="rId6" imgW="6019926" imgH="2543352" progId="Excel.Shee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63" y="842963"/>
                        <a:ext cx="8096250" cy="3422650"/>
                      </a:xfrm>
                      <a:prstGeom prst="rect">
                        <a:avLst/>
                      </a:prstGeom>
                      <a:noFill/>
                      <a:ln w="15875" cmpd="sng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5062" name="Picture 6" descr="F:\Мои документы\04. Картинки\Украшательства\106909_html_m290bf0f0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400190"/>
            <a:ext cx="3765550" cy="743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96015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halkSketch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/>
          <a:stretch>
            <a:fillRect t="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86945"/>
            <a:ext cx="9144000" cy="447024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  <a:alpha val="71000"/>
                </a:schemeClr>
              </a:gs>
              <a:gs pos="38000">
                <a:schemeClr val="accent1">
                  <a:tint val="44500"/>
                  <a:satMod val="160000"/>
                  <a:lumMod val="60000"/>
                  <a:lumOff val="40000"/>
                  <a:alpha val="88000"/>
                </a:schemeClr>
              </a:gs>
              <a:gs pos="78000">
                <a:schemeClr val="accent1">
                  <a:tint val="23500"/>
                  <a:satMod val="160000"/>
                  <a:lumMod val="37000"/>
                  <a:lumOff val="63000"/>
                  <a:alpha val="69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899592" y="1583240"/>
            <a:ext cx="734481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itchFamily="2" charset="2"/>
              <a:buChar char="ü"/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Уверенно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полном объёме демонстрировать свои знания во время проверочных работ и устных опросов;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Углублять и расширять знания по предметами обучения;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Не допускать замечаний за нарушение дисциплины и требований к внутреннему порядку.</a:t>
            </a:r>
          </a:p>
        </p:txBody>
      </p:sp>
      <p:grpSp>
        <p:nvGrpSpPr>
          <p:cNvPr id="6" name="Группа 5"/>
          <p:cNvGrpSpPr/>
          <p:nvPr/>
        </p:nvGrpSpPr>
        <p:grpSpPr>
          <a:xfrm>
            <a:off x="0" y="-11052"/>
            <a:ext cx="9144000" cy="684305"/>
            <a:chOff x="0" y="-11052"/>
            <a:chExt cx="9144000" cy="684305"/>
          </a:xfrm>
        </p:grpSpPr>
        <p:sp>
          <p:nvSpPr>
            <p:cNvPr id="11" name="Заголовок 1"/>
            <p:cNvSpPr txBox="1">
              <a:spLocks/>
            </p:cNvSpPr>
            <p:nvPr/>
          </p:nvSpPr>
          <p:spPr>
            <a:xfrm>
              <a:off x="0" y="-11052"/>
              <a:ext cx="9144000" cy="648072"/>
            </a:xfrm>
            <a:prstGeom prst="rect">
              <a:avLst/>
            </a:prstGeom>
            <a:gradFill rotWithShape="1">
              <a:gsLst>
                <a:gs pos="0">
                  <a:srgbClr val="DA0500"/>
                </a:gs>
                <a:gs pos="64999">
                  <a:srgbClr val="FF5050"/>
                </a:gs>
                <a:gs pos="100000">
                  <a:srgbClr val="DA0500"/>
                </a:gs>
              </a:gsLst>
              <a:lin ang="16200000" scaled="0"/>
            </a:gradFill>
            <a:scene3d>
              <a:camera prst="orthographicFront"/>
              <a:lightRig rig="threePt" dir="t"/>
            </a:scene3d>
            <a:sp3d extrusionH="63500">
              <a:bevelT prst="slope"/>
              <a:bevelB/>
            </a:sp3d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>
              <a:no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3000"/>
                </a:lnSpc>
              </a:pPr>
              <a:r>
                <a:rPr lang="ru-RU" sz="3200" b="1" dirty="0">
                  <a:ln w="3175">
                    <a:solidFill>
                      <a:prstClr val="white">
                        <a:lumMod val="85000"/>
                      </a:prstClr>
                    </a:solidFill>
                  </a:ln>
                  <a:blipFill>
                    <a:blip r:embed="rId5"/>
                    <a:stretch>
                      <a:fillRect/>
                    </a:stretch>
                  </a:blip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Задачи </a:t>
              </a:r>
              <a:r>
                <a:rPr lang="ru-RU" sz="3200" b="1" dirty="0" smtClean="0">
                  <a:ln w="3175">
                    <a:solidFill>
                      <a:prstClr val="white">
                        <a:lumMod val="85000"/>
                      </a:prstClr>
                    </a:solidFill>
                  </a:ln>
                  <a:blipFill>
                    <a:blip r:embed="rId5"/>
                    <a:stretch>
                      <a:fillRect/>
                    </a:stretch>
                  </a:blip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недели</a:t>
              </a:r>
            </a:p>
          </p:txBody>
        </p:sp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27534"/>
              <a:ext cx="9144000" cy="457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Скругленный прямоугольник 2"/>
            <p:cNvSpPr/>
            <p:nvPr/>
          </p:nvSpPr>
          <p:spPr>
            <a:xfrm>
              <a:off x="8676456" y="187139"/>
              <a:ext cx="360040" cy="251689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shade val="51000"/>
                    <a:satMod val="130000"/>
                    <a:alpha val="34000"/>
                  </a:schemeClr>
                </a:gs>
                <a:gs pos="80000">
                  <a:schemeClr val="accent2">
                    <a:shade val="93000"/>
                    <a:satMod val="130000"/>
                    <a:alpha val="82000"/>
                  </a:schemeClr>
                </a:gs>
                <a:gs pos="100000">
                  <a:schemeClr val="accent2">
                    <a:shade val="94000"/>
                    <a:satMod val="135000"/>
                    <a:alpha val="48000"/>
                  </a:schemeClr>
                </a:gs>
              </a:gsLst>
              <a:lin ang="2700000" scaled="1"/>
              <a:tileRect/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fld id="{E1B8BF1B-C882-4113-A792-77EE1E060F0B}" type="slidenum">
                <a:rPr lang="ru-RU" sz="1400" b="1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pPr algn="ctr"/>
                <a:t>2</a:t>
              </a:fld>
              <a:endPara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9887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2033582"/>
              </p:ext>
            </p:extLst>
          </p:nvPr>
        </p:nvGraphicFramePr>
        <p:xfrm>
          <a:off x="277813" y="1273175"/>
          <a:ext cx="8640762" cy="2374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252" name="Лист" r:id="rId4" imgW="8725035" imgH="2362357" progId="Excel.Sheet.12">
                  <p:embed/>
                </p:oleObj>
              </mc:Choice>
              <mc:Fallback>
                <p:oleObj name="Лист" r:id="rId4" imgW="8725035" imgH="236235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77813" y="1273175"/>
                        <a:ext cx="8640762" cy="2374900"/>
                      </a:xfrm>
                      <a:prstGeom prst="rect">
                        <a:avLst/>
                      </a:prstGeom>
                      <a:ln w="15875" cmpd="sng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397" name="Picture 229" descr="F:\Мои документы\04. Картинки\Украшательства\106909_html_m290bf0f0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9622" y="4226396"/>
            <a:ext cx="3764756" cy="793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Группа 3"/>
          <p:cNvGrpSpPr/>
          <p:nvPr/>
        </p:nvGrpSpPr>
        <p:grpSpPr>
          <a:xfrm>
            <a:off x="0" y="-11052"/>
            <a:ext cx="9144000" cy="721063"/>
            <a:chOff x="0" y="-11052"/>
            <a:chExt cx="9144000" cy="721063"/>
          </a:xfrm>
        </p:grpSpPr>
        <p:grpSp>
          <p:nvGrpSpPr>
            <p:cNvPr id="12" name="Группа 11"/>
            <p:cNvGrpSpPr/>
            <p:nvPr/>
          </p:nvGrpSpPr>
          <p:grpSpPr>
            <a:xfrm>
              <a:off x="0" y="-11052"/>
              <a:ext cx="9144000" cy="684305"/>
              <a:chOff x="0" y="-11052"/>
              <a:chExt cx="9144000" cy="684305"/>
            </a:xfrm>
          </p:grpSpPr>
          <p:sp>
            <p:nvSpPr>
              <p:cNvPr id="13" name="Заголовок 1"/>
              <p:cNvSpPr txBox="1">
                <a:spLocks/>
              </p:cNvSpPr>
              <p:nvPr/>
            </p:nvSpPr>
            <p:spPr>
              <a:xfrm>
                <a:off x="0" y="-11052"/>
                <a:ext cx="9144000" cy="648072"/>
              </a:xfrm>
              <a:prstGeom prst="rect">
                <a:avLst/>
              </a:prstGeom>
              <a:gradFill rotWithShape="1">
                <a:gsLst>
                  <a:gs pos="0">
                    <a:srgbClr val="DA0500"/>
                  </a:gs>
                  <a:gs pos="64999">
                    <a:srgbClr val="FF5050"/>
                  </a:gs>
                  <a:gs pos="100000">
                    <a:srgbClr val="DA0500"/>
                  </a:gs>
                </a:gsLst>
                <a:lin ang="16200000" scaled="0"/>
              </a:gradFill>
              <a:scene3d>
                <a:camera prst="orthographicFront"/>
                <a:lightRig rig="threePt" dir="t"/>
              </a:scene3d>
              <a:sp3d extrusionH="63500">
                <a:bevelT prst="slope"/>
                <a:bevelB/>
              </a:sp3d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anchor="ctr">
                <a:noAutofit/>
                <a:scene3d>
                  <a:camera prst="orthographicFront"/>
                  <a:lightRig rig="glow" dir="tl">
                    <a:rot lat="0" lon="0" rev="5400000"/>
                  </a:lightRig>
                </a:scene3d>
                <a:sp3d contourW="12700">
                  <a:bevelT w="25400" h="25400"/>
                  <a:contourClr>
                    <a:schemeClr val="accent6">
                      <a:shade val="73000"/>
                    </a:schemeClr>
                  </a:contourClr>
                </a:sp3d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ts val="3000"/>
                  </a:lnSpc>
                </a:pPr>
                <a:r>
                  <a:rPr lang="ru-RU" sz="3200" b="1" dirty="0">
                    <a:ln w="3175">
                      <a:solidFill>
                        <a:schemeClr val="bg1">
                          <a:lumMod val="85000"/>
                        </a:schemeClr>
                      </a:solidFill>
                    </a:ln>
                    <a:blipFill>
                      <a:blip r:embed="rId7"/>
                      <a:stretch>
                        <a:fillRect/>
                      </a:stretch>
                    </a:blipFill>
                    <a:effectLst>
                      <a:outerShdw blurRad="80000" dist="40000" dir="5040000" algn="tl">
                        <a:srgbClr val="000000">
                          <a:alpha val="30000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Успеваемость </a:t>
                </a:r>
                <a:r>
                  <a:rPr lang="ru-RU" sz="3200" b="1" dirty="0" smtClean="0">
                    <a:ln w="3175">
                      <a:solidFill>
                        <a:schemeClr val="bg1">
                          <a:lumMod val="85000"/>
                        </a:schemeClr>
                      </a:solidFill>
                    </a:ln>
                    <a:blipFill>
                      <a:blip r:embed="rId7"/>
                      <a:stretch>
                        <a:fillRect/>
                      </a:stretch>
                    </a:blipFill>
                    <a:effectLst>
                      <a:outerShdw blurRad="80000" dist="40000" dir="5040000" algn="tl">
                        <a:srgbClr val="000000">
                          <a:alpha val="30000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с 27.01. по 02.02.</a:t>
                </a:r>
                <a:endParaRPr lang="ru-RU" sz="2400" b="1" dirty="0">
                  <a:ln w="3175">
                    <a:solidFill>
                      <a:schemeClr val="bg1">
                        <a:lumMod val="85000"/>
                      </a:schemeClr>
                    </a:solidFill>
                  </a:ln>
                  <a:blipFill>
                    <a:blip r:embed="rId7"/>
                    <a:stretch>
                      <a:fillRect/>
                    </a:stretch>
                  </a:blip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endParaRPr>
              </a:p>
            </p:txBody>
          </p:sp>
          <p:pic>
            <p:nvPicPr>
              <p:cNvPr id="15" name="Picture 3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627534"/>
                <a:ext cx="9144000" cy="4571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6" name="Скругленный прямоугольник 15"/>
              <p:cNvSpPr/>
              <p:nvPr/>
            </p:nvSpPr>
            <p:spPr>
              <a:xfrm>
                <a:off x="8676456" y="187139"/>
                <a:ext cx="360040" cy="251689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2">
                      <a:shade val="51000"/>
                      <a:satMod val="130000"/>
                      <a:alpha val="34000"/>
                    </a:schemeClr>
                  </a:gs>
                  <a:gs pos="80000">
                    <a:schemeClr val="accent2">
                      <a:shade val="93000"/>
                      <a:satMod val="130000"/>
                      <a:alpha val="82000"/>
                    </a:schemeClr>
                  </a:gs>
                  <a:gs pos="100000">
                    <a:schemeClr val="accent2">
                      <a:shade val="94000"/>
                      <a:satMod val="135000"/>
                      <a:alpha val="48000"/>
                    </a:schemeClr>
                  </a:gs>
                </a:gsLst>
                <a:lin ang="2700000" scaled="1"/>
                <a:tileRect/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fld id="{E1B8BF1B-C882-4113-A792-77EE1E060F0B}" type="slidenum">
                  <a:rPr lang="ru-RU" sz="1400" b="1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3</a:t>
                </a:fld>
                <a:endParaRPr lang="ru-RU" sz="1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107504" y="64246"/>
              <a:ext cx="936104" cy="645765"/>
            </a:xfrm>
            <a:prstGeom prst="rect">
              <a:avLst/>
            </a:prstGeom>
            <a:noFill/>
          </p:spPr>
          <p:txBody>
            <a:bodyPr wrap="none" rtlCol="0">
              <a:prstTxWarp prst="textArchUpPour">
                <a:avLst>
                  <a:gd name="adj1" fmla="val 10459202"/>
                  <a:gd name="adj2" fmla="val 22195"/>
                </a:avLst>
              </a:prstTxWarp>
              <a:spAutoFit/>
            </a:bodyPr>
            <a:lstStyle/>
            <a:p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1 отделение</a:t>
              </a:r>
              <a:endParaRPr lang="ru-RU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6" name="Равнобедренный треугольник 25"/>
          <p:cNvSpPr/>
          <p:nvPr/>
        </p:nvSpPr>
        <p:spPr>
          <a:xfrm>
            <a:off x="9182264" y="710011"/>
            <a:ext cx="86723" cy="144016"/>
          </a:xfrm>
          <a:prstGeom prst="triangle">
            <a:avLst/>
          </a:prstGeom>
          <a:solidFill>
            <a:srgbClr val="008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" name="Равно 35"/>
          <p:cNvSpPr/>
          <p:nvPr/>
        </p:nvSpPr>
        <p:spPr>
          <a:xfrm rot="5400000">
            <a:off x="9158715" y="1149818"/>
            <a:ext cx="144016" cy="173446"/>
          </a:xfrm>
          <a:prstGeom prst="mathEqual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2" name="Равнобедренный треугольник 41"/>
          <p:cNvSpPr/>
          <p:nvPr/>
        </p:nvSpPr>
        <p:spPr>
          <a:xfrm rot="10800000">
            <a:off x="9231139" y="387128"/>
            <a:ext cx="86723" cy="144016"/>
          </a:xfrm>
          <a:prstGeom prst="triangle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8783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4831487"/>
              </p:ext>
            </p:extLst>
          </p:nvPr>
        </p:nvGraphicFramePr>
        <p:xfrm>
          <a:off x="252413" y="1295400"/>
          <a:ext cx="8639175" cy="2124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646" name="Лист" r:id="rId4" imgW="8725035" imgH="2162132" progId="Excel.Sheet.12">
                  <p:embed/>
                </p:oleObj>
              </mc:Choice>
              <mc:Fallback>
                <p:oleObj name="Лист" r:id="rId4" imgW="8725035" imgH="2162132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52413" y="1295400"/>
                        <a:ext cx="8639175" cy="2124075"/>
                      </a:xfrm>
                      <a:prstGeom prst="rect">
                        <a:avLst/>
                      </a:prstGeom>
                      <a:ln w="15875" cmpd="sng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397" name="Picture 229" descr="F:\Мои документы\04. Картинки\Украшательства\106909_html_m290bf0f0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9622" y="4226396"/>
            <a:ext cx="3764756" cy="793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Группа 3"/>
          <p:cNvGrpSpPr/>
          <p:nvPr/>
        </p:nvGrpSpPr>
        <p:grpSpPr>
          <a:xfrm>
            <a:off x="0" y="-11052"/>
            <a:ext cx="9144000" cy="721063"/>
            <a:chOff x="0" y="-11052"/>
            <a:chExt cx="9144000" cy="721063"/>
          </a:xfrm>
        </p:grpSpPr>
        <p:grpSp>
          <p:nvGrpSpPr>
            <p:cNvPr id="12" name="Группа 11"/>
            <p:cNvGrpSpPr/>
            <p:nvPr/>
          </p:nvGrpSpPr>
          <p:grpSpPr>
            <a:xfrm>
              <a:off x="0" y="-11052"/>
              <a:ext cx="9144000" cy="684305"/>
              <a:chOff x="0" y="-11052"/>
              <a:chExt cx="9144000" cy="684305"/>
            </a:xfrm>
          </p:grpSpPr>
          <p:sp>
            <p:nvSpPr>
              <p:cNvPr id="13" name="Заголовок 1"/>
              <p:cNvSpPr txBox="1">
                <a:spLocks/>
              </p:cNvSpPr>
              <p:nvPr/>
            </p:nvSpPr>
            <p:spPr>
              <a:xfrm>
                <a:off x="0" y="-11052"/>
                <a:ext cx="9144000" cy="648072"/>
              </a:xfrm>
              <a:prstGeom prst="rect">
                <a:avLst/>
              </a:prstGeom>
              <a:gradFill rotWithShape="1">
                <a:gsLst>
                  <a:gs pos="0">
                    <a:srgbClr val="DA0500"/>
                  </a:gs>
                  <a:gs pos="64999">
                    <a:srgbClr val="FF5050"/>
                  </a:gs>
                  <a:gs pos="100000">
                    <a:srgbClr val="DA0500"/>
                  </a:gs>
                </a:gsLst>
                <a:lin ang="16200000" scaled="0"/>
              </a:gradFill>
              <a:scene3d>
                <a:camera prst="orthographicFront"/>
                <a:lightRig rig="threePt" dir="t"/>
              </a:scene3d>
              <a:sp3d extrusionH="63500">
                <a:bevelT prst="slope"/>
                <a:bevelB/>
              </a:sp3d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anchor="ctr">
                <a:noAutofit/>
                <a:scene3d>
                  <a:camera prst="orthographicFront"/>
                  <a:lightRig rig="glow" dir="tl">
                    <a:rot lat="0" lon="0" rev="5400000"/>
                  </a:lightRig>
                </a:scene3d>
                <a:sp3d contourW="12700">
                  <a:bevelT w="25400" h="25400"/>
                  <a:contourClr>
                    <a:schemeClr val="accent6">
                      <a:shade val="73000"/>
                    </a:schemeClr>
                  </a:contourClr>
                </a:sp3d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ts val="3000"/>
                  </a:lnSpc>
                </a:pPr>
                <a:r>
                  <a:rPr lang="ru-RU" sz="3200" b="1" dirty="0">
                    <a:ln w="3175">
                      <a:solidFill>
                        <a:schemeClr val="bg1">
                          <a:lumMod val="85000"/>
                        </a:schemeClr>
                      </a:solidFill>
                    </a:ln>
                    <a:blipFill>
                      <a:blip r:embed="rId7"/>
                      <a:stretch>
                        <a:fillRect/>
                      </a:stretch>
                    </a:blipFill>
                    <a:effectLst>
                      <a:outerShdw blurRad="80000" dist="40000" dir="5040000" algn="tl">
                        <a:srgbClr val="000000">
                          <a:alpha val="30000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Успеваемость </a:t>
                </a:r>
                <a:r>
                  <a:rPr lang="ru-RU" sz="3200" b="1" dirty="0" smtClean="0">
                    <a:ln w="3175">
                      <a:solidFill>
                        <a:schemeClr val="bg1">
                          <a:lumMod val="85000"/>
                        </a:schemeClr>
                      </a:solidFill>
                    </a:ln>
                    <a:blipFill>
                      <a:blip r:embed="rId7"/>
                      <a:stretch>
                        <a:fillRect/>
                      </a:stretch>
                    </a:blipFill>
                    <a:effectLst>
                      <a:outerShdw blurRad="80000" dist="40000" dir="5040000" algn="tl">
                        <a:srgbClr val="000000">
                          <a:alpha val="30000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с 27.01. по 02.02.</a:t>
                </a:r>
                <a:endParaRPr lang="ru-RU" sz="2400" b="1" dirty="0">
                  <a:ln w="3175">
                    <a:solidFill>
                      <a:schemeClr val="bg1">
                        <a:lumMod val="85000"/>
                      </a:schemeClr>
                    </a:solidFill>
                  </a:ln>
                  <a:blipFill>
                    <a:blip r:embed="rId7"/>
                    <a:stretch>
                      <a:fillRect/>
                    </a:stretch>
                  </a:blip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endParaRPr>
              </a:p>
            </p:txBody>
          </p:sp>
          <p:pic>
            <p:nvPicPr>
              <p:cNvPr id="15" name="Picture 3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627534"/>
                <a:ext cx="9144000" cy="4571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6" name="Скругленный прямоугольник 15"/>
              <p:cNvSpPr/>
              <p:nvPr/>
            </p:nvSpPr>
            <p:spPr>
              <a:xfrm>
                <a:off x="8676456" y="187139"/>
                <a:ext cx="360040" cy="251689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2">
                      <a:shade val="51000"/>
                      <a:satMod val="130000"/>
                      <a:alpha val="34000"/>
                    </a:schemeClr>
                  </a:gs>
                  <a:gs pos="80000">
                    <a:schemeClr val="accent2">
                      <a:shade val="93000"/>
                      <a:satMod val="130000"/>
                      <a:alpha val="82000"/>
                    </a:schemeClr>
                  </a:gs>
                  <a:gs pos="100000">
                    <a:schemeClr val="accent2">
                      <a:shade val="94000"/>
                      <a:satMod val="135000"/>
                      <a:alpha val="48000"/>
                    </a:schemeClr>
                  </a:gs>
                </a:gsLst>
                <a:lin ang="2700000" scaled="1"/>
                <a:tileRect/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fld id="{E1B8BF1B-C882-4113-A792-77EE1E060F0B}" type="slidenum">
                  <a:rPr lang="ru-RU" sz="1400" b="1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4</a:t>
                </a:fld>
                <a:endParaRPr lang="ru-RU" sz="1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107504" y="64246"/>
              <a:ext cx="936104" cy="645765"/>
            </a:xfrm>
            <a:prstGeom prst="rect">
              <a:avLst/>
            </a:prstGeom>
            <a:noFill/>
          </p:spPr>
          <p:txBody>
            <a:bodyPr wrap="none" rtlCol="0">
              <a:prstTxWarp prst="textArchUpPour">
                <a:avLst>
                  <a:gd name="adj1" fmla="val 10459202"/>
                  <a:gd name="adj2" fmla="val 22195"/>
                </a:avLst>
              </a:prstTxWarp>
              <a:spAutoFit/>
            </a:bodyPr>
            <a:lstStyle/>
            <a:p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2 отделение</a:t>
              </a:r>
              <a:endParaRPr lang="ru-RU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6" name="Равнобедренный треугольник 25"/>
          <p:cNvSpPr/>
          <p:nvPr/>
        </p:nvSpPr>
        <p:spPr>
          <a:xfrm>
            <a:off x="9251504" y="-7762"/>
            <a:ext cx="86723" cy="144016"/>
          </a:xfrm>
          <a:prstGeom prst="triangle">
            <a:avLst/>
          </a:prstGeom>
          <a:solidFill>
            <a:srgbClr val="008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Равнобедренный треугольник 17"/>
          <p:cNvSpPr/>
          <p:nvPr/>
        </p:nvSpPr>
        <p:spPr>
          <a:xfrm rot="10800000">
            <a:off x="9257033" y="382040"/>
            <a:ext cx="81194" cy="149935"/>
          </a:xfrm>
          <a:prstGeom prst="triangle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7" name="Равно 56"/>
          <p:cNvSpPr/>
          <p:nvPr/>
        </p:nvSpPr>
        <p:spPr>
          <a:xfrm rot="5400000">
            <a:off x="9222857" y="172424"/>
            <a:ext cx="144016" cy="173446"/>
          </a:xfrm>
          <a:prstGeom prst="mathEqual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642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5604210"/>
              </p:ext>
            </p:extLst>
          </p:nvPr>
        </p:nvGraphicFramePr>
        <p:xfrm>
          <a:off x="252000" y="1273299"/>
          <a:ext cx="8640000" cy="21784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625" name="Лист" r:id="rId4" imgW="8725035" imgH="2162132" progId="Excel.Sheet.12">
                  <p:embed/>
                </p:oleObj>
              </mc:Choice>
              <mc:Fallback>
                <p:oleObj name="Лист" r:id="rId4" imgW="8725035" imgH="2162132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52000" y="1273299"/>
                        <a:ext cx="8640000" cy="2178427"/>
                      </a:xfrm>
                      <a:prstGeom prst="rect">
                        <a:avLst/>
                      </a:prstGeom>
                      <a:ln w="15875" cmpd="sng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397" name="Picture 229" descr="F:\Мои документы\04. Картинки\Украшательства\106909_html_m290bf0f0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9622" y="4226396"/>
            <a:ext cx="3764756" cy="793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Группа 3"/>
          <p:cNvGrpSpPr/>
          <p:nvPr/>
        </p:nvGrpSpPr>
        <p:grpSpPr>
          <a:xfrm>
            <a:off x="0" y="-11052"/>
            <a:ext cx="9144000" cy="721063"/>
            <a:chOff x="0" y="-11052"/>
            <a:chExt cx="9144000" cy="721063"/>
          </a:xfrm>
        </p:grpSpPr>
        <p:grpSp>
          <p:nvGrpSpPr>
            <p:cNvPr id="12" name="Группа 11"/>
            <p:cNvGrpSpPr/>
            <p:nvPr/>
          </p:nvGrpSpPr>
          <p:grpSpPr>
            <a:xfrm>
              <a:off x="0" y="-11052"/>
              <a:ext cx="9144000" cy="684305"/>
              <a:chOff x="0" y="-11052"/>
              <a:chExt cx="9144000" cy="684305"/>
            </a:xfrm>
          </p:grpSpPr>
          <p:sp>
            <p:nvSpPr>
              <p:cNvPr id="13" name="Заголовок 1"/>
              <p:cNvSpPr txBox="1">
                <a:spLocks/>
              </p:cNvSpPr>
              <p:nvPr/>
            </p:nvSpPr>
            <p:spPr>
              <a:xfrm>
                <a:off x="0" y="-11052"/>
                <a:ext cx="9144000" cy="648072"/>
              </a:xfrm>
              <a:prstGeom prst="rect">
                <a:avLst/>
              </a:prstGeom>
              <a:gradFill rotWithShape="1">
                <a:gsLst>
                  <a:gs pos="0">
                    <a:srgbClr val="DA0500"/>
                  </a:gs>
                  <a:gs pos="64999">
                    <a:srgbClr val="FF5050"/>
                  </a:gs>
                  <a:gs pos="100000">
                    <a:srgbClr val="DA0500"/>
                  </a:gs>
                </a:gsLst>
                <a:lin ang="16200000" scaled="0"/>
              </a:gradFill>
              <a:scene3d>
                <a:camera prst="orthographicFront"/>
                <a:lightRig rig="threePt" dir="t"/>
              </a:scene3d>
              <a:sp3d extrusionH="63500">
                <a:bevelT prst="slope"/>
                <a:bevelB/>
              </a:sp3d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anchor="ctr">
                <a:noAutofit/>
                <a:scene3d>
                  <a:camera prst="orthographicFront"/>
                  <a:lightRig rig="glow" dir="tl">
                    <a:rot lat="0" lon="0" rev="5400000"/>
                  </a:lightRig>
                </a:scene3d>
                <a:sp3d contourW="12700">
                  <a:bevelT w="25400" h="25400"/>
                  <a:contourClr>
                    <a:schemeClr val="accent6">
                      <a:shade val="73000"/>
                    </a:schemeClr>
                  </a:contourClr>
                </a:sp3d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ts val="3000"/>
                  </a:lnSpc>
                </a:pPr>
                <a:r>
                  <a:rPr lang="ru-RU" sz="3200" b="1" dirty="0">
                    <a:ln w="3175">
                      <a:solidFill>
                        <a:schemeClr val="bg1">
                          <a:lumMod val="85000"/>
                        </a:schemeClr>
                      </a:solidFill>
                    </a:ln>
                    <a:blipFill>
                      <a:blip r:embed="rId7"/>
                      <a:stretch>
                        <a:fillRect/>
                      </a:stretch>
                    </a:blipFill>
                    <a:effectLst>
                      <a:outerShdw blurRad="80000" dist="40000" dir="5040000" algn="tl">
                        <a:srgbClr val="000000">
                          <a:alpha val="30000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Успеваемость </a:t>
                </a:r>
                <a:r>
                  <a:rPr lang="ru-RU" sz="3200" b="1" dirty="0" smtClean="0">
                    <a:ln w="3175">
                      <a:solidFill>
                        <a:schemeClr val="bg1">
                          <a:lumMod val="85000"/>
                        </a:schemeClr>
                      </a:solidFill>
                    </a:ln>
                    <a:blipFill>
                      <a:blip r:embed="rId7"/>
                      <a:stretch>
                        <a:fillRect/>
                      </a:stretch>
                    </a:blipFill>
                    <a:effectLst>
                      <a:outerShdw blurRad="80000" dist="40000" dir="5040000" algn="tl">
                        <a:srgbClr val="000000">
                          <a:alpha val="30000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с 27.01. по 02.02.</a:t>
                </a:r>
                <a:endParaRPr lang="ru-RU" sz="2400" b="1" dirty="0">
                  <a:ln w="3175">
                    <a:solidFill>
                      <a:schemeClr val="bg1">
                        <a:lumMod val="85000"/>
                      </a:schemeClr>
                    </a:solidFill>
                  </a:ln>
                  <a:blipFill>
                    <a:blip r:embed="rId7"/>
                    <a:stretch>
                      <a:fillRect/>
                    </a:stretch>
                  </a:blip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endParaRPr>
              </a:p>
            </p:txBody>
          </p:sp>
          <p:pic>
            <p:nvPicPr>
              <p:cNvPr id="15" name="Picture 3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627534"/>
                <a:ext cx="9144000" cy="4571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6" name="Скругленный прямоугольник 15"/>
              <p:cNvSpPr/>
              <p:nvPr/>
            </p:nvSpPr>
            <p:spPr>
              <a:xfrm>
                <a:off x="8676456" y="187139"/>
                <a:ext cx="360040" cy="251689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2">
                      <a:shade val="51000"/>
                      <a:satMod val="130000"/>
                      <a:alpha val="34000"/>
                    </a:schemeClr>
                  </a:gs>
                  <a:gs pos="80000">
                    <a:schemeClr val="accent2">
                      <a:shade val="93000"/>
                      <a:satMod val="130000"/>
                      <a:alpha val="82000"/>
                    </a:schemeClr>
                  </a:gs>
                  <a:gs pos="100000">
                    <a:schemeClr val="accent2">
                      <a:shade val="94000"/>
                      <a:satMod val="135000"/>
                      <a:alpha val="48000"/>
                    </a:schemeClr>
                  </a:gs>
                </a:gsLst>
                <a:lin ang="2700000" scaled="1"/>
                <a:tileRect/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fld id="{E1B8BF1B-C882-4113-A792-77EE1E060F0B}" type="slidenum">
                  <a:rPr lang="ru-RU" sz="1400" b="1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5</a:t>
                </a:fld>
                <a:endParaRPr lang="ru-RU" sz="1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107504" y="64246"/>
              <a:ext cx="936104" cy="645765"/>
            </a:xfrm>
            <a:prstGeom prst="rect">
              <a:avLst/>
            </a:prstGeom>
            <a:noFill/>
          </p:spPr>
          <p:txBody>
            <a:bodyPr wrap="none" rtlCol="0">
              <a:prstTxWarp prst="textArchUpPour">
                <a:avLst>
                  <a:gd name="adj1" fmla="val 10459202"/>
                  <a:gd name="adj2" fmla="val 22195"/>
                </a:avLst>
              </a:prstTxWarp>
              <a:spAutoFit/>
            </a:bodyPr>
            <a:lstStyle/>
            <a:p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3 отделение</a:t>
              </a:r>
              <a:endParaRPr lang="ru-RU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6" name="Равнобедренный треугольник 25"/>
          <p:cNvSpPr/>
          <p:nvPr/>
        </p:nvSpPr>
        <p:spPr>
          <a:xfrm>
            <a:off x="9288941" y="438828"/>
            <a:ext cx="86723" cy="144016"/>
          </a:xfrm>
          <a:prstGeom prst="triangle">
            <a:avLst/>
          </a:prstGeom>
          <a:solidFill>
            <a:srgbClr val="008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" name="Равно 35"/>
          <p:cNvSpPr/>
          <p:nvPr/>
        </p:nvSpPr>
        <p:spPr>
          <a:xfrm rot="5400000">
            <a:off x="9242759" y="280097"/>
            <a:ext cx="144016" cy="173446"/>
          </a:xfrm>
          <a:prstGeom prst="mathEqual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8" name="Равнобедренный треугольник 37"/>
          <p:cNvSpPr/>
          <p:nvPr/>
        </p:nvSpPr>
        <p:spPr>
          <a:xfrm rot="10800000">
            <a:off x="9300137" y="638003"/>
            <a:ext cx="86723" cy="144016"/>
          </a:xfrm>
          <a:prstGeom prst="triangle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7941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4277560"/>
              </p:ext>
            </p:extLst>
          </p:nvPr>
        </p:nvGraphicFramePr>
        <p:xfrm>
          <a:off x="791100" y="2769005"/>
          <a:ext cx="7560840" cy="33528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378042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78042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44015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Место в роте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3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Место в училище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10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pSp>
        <p:nvGrpSpPr>
          <p:cNvPr id="22" name="Группа 21"/>
          <p:cNvGrpSpPr/>
          <p:nvPr/>
        </p:nvGrpSpPr>
        <p:grpSpPr>
          <a:xfrm>
            <a:off x="0" y="-11052"/>
            <a:ext cx="9144000" cy="731524"/>
            <a:chOff x="0" y="-11052"/>
            <a:chExt cx="9144000" cy="731524"/>
          </a:xfrm>
        </p:grpSpPr>
        <p:grpSp>
          <p:nvGrpSpPr>
            <p:cNvPr id="23" name="Группа 22"/>
            <p:cNvGrpSpPr/>
            <p:nvPr/>
          </p:nvGrpSpPr>
          <p:grpSpPr>
            <a:xfrm>
              <a:off x="0" y="-11052"/>
              <a:ext cx="9144000" cy="684305"/>
              <a:chOff x="0" y="-11052"/>
              <a:chExt cx="9144000" cy="684305"/>
            </a:xfrm>
          </p:grpSpPr>
          <p:sp>
            <p:nvSpPr>
              <p:cNvPr id="25" name="Заголовок 1"/>
              <p:cNvSpPr txBox="1">
                <a:spLocks/>
              </p:cNvSpPr>
              <p:nvPr/>
            </p:nvSpPr>
            <p:spPr>
              <a:xfrm>
                <a:off x="0" y="-11052"/>
                <a:ext cx="9144000" cy="648072"/>
              </a:xfrm>
              <a:prstGeom prst="rect">
                <a:avLst/>
              </a:prstGeom>
              <a:gradFill rotWithShape="1">
                <a:gsLst>
                  <a:gs pos="0">
                    <a:srgbClr val="DA0500"/>
                  </a:gs>
                  <a:gs pos="64999">
                    <a:srgbClr val="FF5050"/>
                  </a:gs>
                  <a:gs pos="100000">
                    <a:srgbClr val="DA0500"/>
                  </a:gs>
                </a:gsLst>
                <a:lin ang="16200000" scaled="0"/>
              </a:gradFill>
              <a:scene3d>
                <a:camera prst="orthographicFront"/>
                <a:lightRig rig="threePt" dir="t"/>
              </a:scene3d>
              <a:sp3d extrusionH="63500">
                <a:bevelT prst="slope"/>
                <a:bevelB/>
              </a:sp3d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anchor="ctr">
                <a:noAutofit/>
                <a:scene3d>
                  <a:camera prst="orthographicFront"/>
                  <a:lightRig rig="glow" dir="tl">
                    <a:rot lat="0" lon="0" rev="5400000"/>
                  </a:lightRig>
                </a:scene3d>
                <a:sp3d contourW="12700">
                  <a:bevelT w="25400" h="25400"/>
                  <a:contourClr>
                    <a:schemeClr val="accent6">
                      <a:shade val="73000"/>
                    </a:schemeClr>
                  </a:contourClr>
                </a:sp3d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>
                  <a:lnSpc>
                    <a:spcPts val="3000"/>
                  </a:lnSpc>
                  <a:spcBef>
                    <a:spcPts val="0"/>
                  </a:spcBef>
                </a:pPr>
                <a:r>
                  <a:rPr lang="ru-RU" sz="3200" b="1" dirty="0" smtClean="0">
                    <a:ln w="3175">
                      <a:solidFill>
                        <a:schemeClr val="bg1">
                          <a:lumMod val="85000"/>
                        </a:schemeClr>
                      </a:solidFill>
                    </a:ln>
                    <a:blipFill>
                      <a:blip r:embed="rId4"/>
                      <a:stretch>
                        <a:fillRect/>
                      </a:stretch>
                    </a:blipFill>
                    <a:effectLst>
                      <a:outerShdw blurRad="80000" dist="40000" dir="5040000" algn="tl">
                        <a:srgbClr val="000000">
                          <a:alpha val="30000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Успеваемость </a:t>
                </a:r>
                <a:r>
                  <a:rPr lang="ru-RU" sz="3200" b="1" dirty="0" smtClean="0">
                    <a:ln w="3175">
                      <a:solidFill>
                        <a:prstClr val="white">
                          <a:lumMod val="85000"/>
                        </a:prstClr>
                      </a:solidFill>
                    </a:ln>
                    <a:blipFill>
                      <a:blip r:embed="rId4"/>
                      <a:stretch>
                        <a:fillRect/>
                      </a:stretch>
                    </a:blipFill>
                    <a:effectLst>
                      <a:outerShdw blurRad="80000" dist="40000" dir="5040000" algn="tl">
                        <a:srgbClr val="000000">
                          <a:alpha val="30000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с 27.01. по 02.02.</a:t>
                </a:r>
                <a:endParaRPr lang="ru-RU" sz="2400" b="1" dirty="0">
                  <a:ln w="3175">
                    <a:solidFill>
                      <a:prstClr val="white">
                        <a:lumMod val="85000"/>
                      </a:prstClr>
                    </a:solidFill>
                  </a:ln>
                  <a:blipFill>
                    <a:blip r:embed="rId4"/>
                    <a:stretch>
                      <a:fillRect/>
                    </a:stretch>
                  </a:blip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endParaRPr>
              </a:p>
            </p:txBody>
          </p:sp>
          <p:pic>
            <p:nvPicPr>
              <p:cNvPr id="26" name="Picture 3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627534"/>
                <a:ext cx="9144000" cy="4571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7" name="Скругленный прямоугольник 26"/>
              <p:cNvSpPr/>
              <p:nvPr/>
            </p:nvSpPr>
            <p:spPr>
              <a:xfrm>
                <a:off x="8604448" y="187139"/>
                <a:ext cx="432048" cy="251689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2">
                      <a:shade val="51000"/>
                      <a:satMod val="130000"/>
                      <a:alpha val="34000"/>
                    </a:schemeClr>
                  </a:gs>
                  <a:gs pos="80000">
                    <a:schemeClr val="accent2">
                      <a:shade val="93000"/>
                      <a:satMod val="130000"/>
                      <a:alpha val="82000"/>
                    </a:schemeClr>
                  </a:gs>
                  <a:gs pos="100000">
                    <a:schemeClr val="accent2">
                      <a:shade val="94000"/>
                      <a:satMod val="135000"/>
                      <a:alpha val="48000"/>
                    </a:schemeClr>
                  </a:gs>
                </a:gsLst>
                <a:lin ang="2700000" scaled="1"/>
                <a:tileRect/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fld id="{E1B8BF1B-C882-4113-A792-77EE1E060F0B}" type="slidenum">
                  <a:rPr lang="ru-RU" sz="1400" b="1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6</a:t>
                </a:fld>
                <a:endParaRPr lang="ru-RU" sz="1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140321" y="157184"/>
              <a:ext cx="903287" cy="563288"/>
            </a:xfrm>
            <a:prstGeom prst="rect">
              <a:avLst/>
            </a:prstGeom>
            <a:noFill/>
          </p:spPr>
          <p:txBody>
            <a:bodyPr wrap="none" rtlCol="0">
              <a:prstTxWarp prst="textArchUpPour">
                <a:avLst>
                  <a:gd name="adj1" fmla="val 11163264"/>
                  <a:gd name="adj2" fmla="val 35953"/>
                </a:avLst>
              </a:prstTxWarp>
              <a:spAutoFit/>
            </a:bodyPr>
            <a:lstStyle/>
            <a:p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3 взвод</a:t>
              </a:r>
              <a:endParaRPr lang="ru-RU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2243633"/>
              </p:ext>
            </p:extLst>
          </p:nvPr>
        </p:nvGraphicFramePr>
        <p:xfrm>
          <a:off x="251520" y="1131590"/>
          <a:ext cx="8640000" cy="15236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236" name="Лист" r:id="rId6" imgW="7648589" imgH="1257159" progId="Excel.Sheet.12">
                  <p:embed/>
                </p:oleObj>
              </mc:Choice>
              <mc:Fallback>
                <p:oleObj name="Лист" r:id="rId6" imgW="7648589" imgH="1257159" progId="Excel.Shee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1131590"/>
                        <a:ext cx="8640000" cy="1523683"/>
                      </a:xfrm>
                      <a:prstGeom prst="rect">
                        <a:avLst/>
                      </a:prstGeom>
                      <a:noFill/>
                      <a:ln w="15875" cmpd="sng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Равнобедренный треугольник 32"/>
          <p:cNvSpPr/>
          <p:nvPr/>
        </p:nvSpPr>
        <p:spPr>
          <a:xfrm rot="10800000">
            <a:off x="7523848" y="2884635"/>
            <a:ext cx="72008" cy="144016"/>
          </a:xfrm>
          <a:prstGeom prst="triangle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4429211"/>
              </p:ext>
            </p:extLst>
          </p:nvPr>
        </p:nvGraphicFramePr>
        <p:xfrm>
          <a:off x="2627784" y="3507854"/>
          <a:ext cx="4752528" cy="9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5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33000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557">
                <a:tc gridSpan="2">
                  <a:txBody>
                    <a:bodyPr/>
                    <a:lstStyle/>
                    <a:p>
                      <a:pPr marL="0" indent="0"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Средний балл &lt; 3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Литература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сув. Нарышкин М.А.</a:t>
                      </a:r>
                      <a:endParaRPr lang="ru-RU" sz="1100" b="0" i="1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1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Русский язык</a:t>
                      </a:r>
                      <a:endParaRPr lang="ru-RU" sz="1100" i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fontAlgn="b"/>
                      <a:r>
                        <a:rPr lang="ru-RU" sz="11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сув. </a:t>
                      </a:r>
                      <a:r>
                        <a:rPr lang="ru-RU" sz="11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Тарасов</a:t>
                      </a:r>
                      <a:r>
                        <a:rPr lang="ru-RU" sz="11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А.И.</a:t>
                      </a:r>
                      <a:endParaRPr lang="ru-RU" sz="1100" b="0" i="1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1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Английский язык</a:t>
                      </a:r>
                      <a:endParaRPr lang="ru-RU" sz="1100" i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fontAlgn="b"/>
                      <a:r>
                        <a:rPr lang="ru-RU" sz="11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сув. </a:t>
                      </a:r>
                      <a:r>
                        <a:rPr lang="ru-RU" sz="11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Зорькин </a:t>
                      </a:r>
                      <a:r>
                        <a:rPr lang="ru-RU" sz="11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Р.Р.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19" name="Равнобедренный треугольник 18"/>
          <p:cNvSpPr/>
          <p:nvPr/>
        </p:nvSpPr>
        <p:spPr>
          <a:xfrm>
            <a:off x="9261194" y="439906"/>
            <a:ext cx="72008" cy="144016"/>
          </a:xfrm>
          <a:prstGeom prst="triangle">
            <a:avLst/>
          </a:prstGeom>
          <a:solidFill>
            <a:srgbClr val="008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7" name="Равно 46"/>
          <p:cNvSpPr/>
          <p:nvPr/>
        </p:nvSpPr>
        <p:spPr>
          <a:xfrm rot="5400000">
            <a:off x="3578123" y="2869920"/>
            <a:ext cx="144016" cy="173446"/>
          </a:xfrm>
          <a:prstGeom prst="mathEqual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1F497D">
                  <a:lumMod val="40000"/>
                  <a:lumOff val="6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611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Группа 21"/>
          <p:cNvGrpSpPr/>
          <p:nvPr/>
        </p:nvGrpSpPr>
        <p:grpSpPr>
          <a:xfrm>
            <a:off x="0" y="-11052"/>
            <a:ext cx="9144000" cy="731524"/>
            <a:chOff x="0" y="-11052"/>
            <a:chExt cx="9144000" cy="731524"/>
          </a:xfrm>
        </p:grpSpPr>
        <p:grpSp>
          <p:nvGrpSpPr>
            <p:cNvPr id="23" name="Группа 22"/>
            <p:cNvGrpSpPr/>
            <p:nvPr/>
          </p:nvGrpSpPr>
          <p:grpSpPr>
            <a:xfrm>
              <a:off x="0" y="-11052"/>
              <a:ext cx="9144000" cy="684305"/>
              <a:chOff x="0" y="-11052"/>
              <a:chExt cx="9144000" cy="684305"/>
            </a:xfrm>
          </p:grpSpPr>
          <p:sp>
            <p:nvSpPr>
              <p:cNvPr id="25" name="Заголовок 1"/>
              <p:cNvSpPr txBox="1">
                <a:spLocks/>
              </p:cNvSpPr>
              <p:nvPr/>
            </p:nvSpPr>
            <p:spPr>
              <a:xfrm>
                <a:off x="0" y="-11052"/>
                <a:ext cx="9144000" cy="648072"/>
              </a:xfrm>
              <a:prstGeom prst="rect">
                <a:avLst/>
              </a:prstGeom>
              <a:gradFill rotWithShape="1">
                <a:gsLst>
                  <a:gs pos="0">
                    <a:srgbClr val="DA0500"/>
                  </a:gs>
                  <a:gs pos="64999">
                    <a:srgbClr val="FF5050"/>
                  </a:gs>
                  <a:gs pos="100000">
                    <a:srgbClr val="DA0500"/>
                  </a:gs>
                </a:gsLst>
                <a:lin ang="16200000" scaled="0"/>
              </a:gradFill>
              <a:scene3d>
                <a:camera prst="orthographicFront"/>
                <a:lightRig rig="threePt" dir="t"/>
              </a:scene3d>
              <a:sp3d extrusionH="63500">
                <a:bevelT prst="slope"/>
                <a:bevelB/>
              </a:sp3d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anchor="ctr">
                <a:noAutofit/>
                <a:scene3d>
                  <a:camera prst="orthographicFront"/>
                  <a:lightRig rig="glow" dir="tl">
                    <a:rot lat="0" lon="0" rev="5400000"/>
                  </a:lightRig>
                </a:scene3d>
                <a:sp3d contourW="12700">
                  <a:bevelT w="25400" h="25400"/>
                  <a:contourClr>
                    <a:schemeClr val="accent6">
                      <a:shade val="73000"/>
                    </a:schemeClr>
                  </a:contourClr>
                </a:sp3d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>
                  <a:lnSpc>
                    <a:spcPts val="3000"/>
                  </a:lnSpc>
                  <a:spcBef>
                    <a:spcPts val="0"/>
                  </a:spcBef>
                </a:pPr>
                <a:r>
                  <a:rPr lang="ru-RU" sz="3200" b="1" dirty="0" smtClean="0">
                    <a:ln w="3175">
                      <a:solidFill>
                        <a:schemeClr val="bg1">
                          <a:lumMod val="85000"/>
                        </a:schemeClr>
                      </a:solidFill>
                    </a:ln>
                    <a:blipFill>
                      <a:blip r:embed="rId3"/>
                      <a:stretch>
                        <a:fillRect/>
                      </a:stretch>
                    </a:blipFill>
                    <a:effectLst>
                      <a:outerShdw blurRad="80000" dist="40000" dir="5040000" algn="tl">
                        <a:srgbClr val="000000">
                          <a:alpha val="30000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Успеваемость </a:t>
                </a:r>
                <a:r>
                  <a:rPr lang="ru-RU" sz="3200" b="1" dirty="0" smtClean="0">
                    <a:ln w="3175">
                      <a:solidFill>
                        <a:prstClr val="white">
                          <a:lumMod val="85000"/>
                        </a:prstClr>
                      </a:solidFill>
                    </a:ln>
                    <a:blipFill>
                      <a:blip r:embed="rId3"/>
                      <a:stretch>
                        <a:fillRect/>
                      </a:stretch>
                    </a:blipFill>
                    <a:effectLst>
                      <a:outerShdw blurRad="80000" dist="40000" dir="5040000" algn="tl">
                        <a:srgbClr val="000000">
                          <a:alpha val="30000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с 27.01. по 02.02.</a:t>
                </a:r>
                <a:endParaRPr lang="ru-RU" sz="2400" b="1" dirty="0">
                  <a:ln w="3175">
                    <a:solidFill>
                      <a:prstClr val="white">
                        <a:lumMod val="85000"/>
                      </a:prstClr>
                    </a:soli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endParaRPr>
              </a:p>
            </p:txBody>
          </p:sp>
          <p:pic>
            <p:nvPicPr>
              <p:cNvPr id="26" name="Picture 3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627534"/>
                <a:ext cx="9144000" cy="4571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7" name="Скругленный прямоугольник 26"/>
              <p:cNvSpPr/>
              <p:nvPr/>
            </p:nvSpPr>
            <p:spPr>
              <a:xfrm>
                <a:off x="8604448" y="187139"/>
                <a:ext cx="432048" cy="251689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2">
                      <a:shade val="51000"/>
                      <a:satMod val="130000"/>
                      <a:alpha val="34000"/>
                    </a:schemeClr>
                  </a:gs>
                  <a:gs pos="80000">
                    <a:schemeClr val="accent2">
                      <a:shade val="93000"/>
                      <a:satMod val="130000"/>
                      <a:alpha val="82000"/>
                    </a:schemeClr>
                  </a:gs>
                  <a:gs pos="100000">
                    <a:schemeClr val="accent2">
                      <a:shade val="94000"/>
                      <a:satMod val="135000"/>
                      <a:alpha val="48000"/>
                    </a:schemeClr>
                  </a:gs>
                </a:gsLst>
                <a:lin ang="2700000" scaled="1"/>
                <a:tileRect/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fld id="{E1B8BF1B-C882-4113-A792-77EE1E060F0B}" type="slidenum">
                  <a:rPr lang="ru-RU" sz="1400" b="1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7</a:t>
                </a:fld>
                <a:endParaRPr lang="ru-RU" sz="1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140321" y="157184"/>
              <a:ext cx="903287" cy="563288"/>
            </a:xfrm>
            <a:prstGeom prst="rect">
              <a:avLst/>
            </a:prstGeom>
            <a:noFill/>
          </p:spPr>
          <p:txBody>
            <a:bodyPr wrap="none" rtlCol="0">
              <a:prstTxWarp prst="textArchUpPour">
                <a:avLst>
                  <a:gd name="adj1" fmla="val 11163264"/>
                  <a:gd name="adj2" fmla="val 35953"/>
                </a:avLst>
              </a:prstTxWarp>
              <a:spAutoFit/>
            </a:bodyPr>
            <a:lstStyle/>
            <a:p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3 взвод</a:t>
              </a:r>
              <a:endParaRPr lang="ru-RU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0562231"/>
              </p:ext>
            </p:extLst>
          </p:nvPr>
        </p:nvGraphicFramePr>
        <p:xfrm>
          <a:off x="20549" y="699928"/>
          <a:ext cx="9100634" cy="452283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5617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8889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8889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5888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8889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58889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58889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588890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588890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588890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588890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588890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588890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588890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  <a:gridCol w="588890">
                  <a:extLst>
                    <a:ext uri="{9D8B030D-6E8A-4147-A177-3AD203B41FA5}">
                      <a16:colId xmlns:a16="http://schemas.microsoft.com/office/drawing/2014/main" xmlns="" val="20014"/>
                    </a:ext>
                  </a:extLst>
                </a:gridCol>
              </a:tblGrid>
              <a:tr h="278872"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Учащийся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Русский язык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Литература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Английский язык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Математика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Биология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География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История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Обществознание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Физическая культура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Технология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Информатика 6кл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Искусство (ИЗО)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Искусство (Музыка)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ОВП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88597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Тарасов </a:t>
                      </a:r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А.И.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4 3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2 3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88597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Сабельфельд</a:t>
                      </a:r>
                      <a:r>
                        <a:rPr lang="ru-RU" sz="9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Д.П.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3 2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4 4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2 3 3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88597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Петров </a:t>
                      </a:r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В.К.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3 4 5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4 4 5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3 4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88597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Иванов </a:t>
                      </a:r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С.В.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4 4 5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3 3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88597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Нигматулин</a:t>
                      </a:r>
                      <a:r>
                        <a:rPr lang="ru-RU" sz="9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К.В.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4 4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88597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Джураев</a:t>
                      </a:r>
                      <a:r>
                        <a:rPr lang="ru-RU" sz="9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А.И.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2 3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2 4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4 3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5 5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88597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Горлов </a:t>
                      </a:r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И.М.</a:t>
                      </a:r>
                      <a:endParaRPr lang="ru-RU" sz="900" b="0" i="0" u="none" strike="noStrike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b="0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4 4</a:t>
                      </a:r>
                      <a:endParaRPr lang="ru-RU" sz="900" b="0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b="0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 b="0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2 5</a:t>
                      </a:r>
                      <a:endParaRPr lang="ru-RU" sz="900" b="0" i="0" u="none" strike="noStrike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5 5</a:t>
                      </a:r>
                      <a:endParaRPr lang="ru-RU" sz="900" b="0" i="0" u="none" strike="noStrike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88597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Пьянов </a:t>
                      </a:r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С.И.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5 4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4 4 3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3 3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88597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Захаров </a:t>
                      </a:r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Н.С.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5 4 5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4 4 5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3 4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5 5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88597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Переверзев</a:t>
                      </a:r>
                      <a:r>
                        <a:rPr lang="ru-RU" sz="9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А.В.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4 3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88597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Кожухарь</a:t>
                      </a:r>
                      <a:r>
                        <a:rPr lang="ru-RU" sz="9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А.М.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3 3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4 4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3 4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88597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Журавлев </a:t>
                      </a:r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Д.А.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5 4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4 4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5 5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88597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Пушкин </a:t>
                      </a:r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М.И.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88597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Бусин </a:t>
                      </a:r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М.И.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4 4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4 2 3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4 3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188597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Нарышкин </a:t>
                      </a:r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М.А.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4 4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5 5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188597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Дода</a:t>
                      </a:r>
                      <a:r>
                        <a:rPr lang="ru-RU" sz="9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М.В.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5 4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3 3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188597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Зорькин </a:t>
                      </a:r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Р.Р.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2 3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3 2 3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188597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Змеев </a:t>
                      </a:r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Д.Р.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4 4 5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188597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Крайнов</a:t>
                      </a:r>
                      <a:r>
                        <a:rPr lang="ru-RU" sz="9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В.И.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188597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Зоря </a:t>
                      </a:r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А.М.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5 3 4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4 4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4 3 4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4 4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188597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Быков </a:t>
                      </a:r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З.Р.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3 4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2 3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21"/>
                  </a:ext>
                </a:extLst>
              </a:tr>
              <a:tr h="188597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Сидоров </a:t>
                      </a:r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В.А.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4 4 4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gradFill flip="none" rotWithShape="1">
                      <a:gsLst>
                        <a:gs pos="0">
                          <a:schemeClr val="accent5">
                            <a:lumMod val="5000"/>
                            <a:lumOff val="95000"/>
                          </a:schemeClr>
                        </a:gs>
                        <a:gs pos="74000">
                          <a:schemeClr val="accent5">
                            <a:lumMod val="45000"/>
                            <a:lumOff val="55000"/>
                          </a:schemeClr>
                        </a:gs>
                        <a:gs pos="83000">
                          <a:schemeClr val="accent5">
                            <a:lumMod val="45000"/>
                            <a:lumOff val="55000"/>
                          </a:schemeClr>
                        </a:gs>
                        <a:gs pos="100000">
                          <a:schemeClr val="accent5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5481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3885879"/>
              </p:ext>
            </p:extLst>
          </p:nvPr>
        </p:nvGraphicFramePr>
        <p:xfrm>
          <a:off x="250825" y="825500"/>
          <a:ext cx="8721725" cy="3373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81" name="Лист" r:id="rId4" imgW="7134195" imgH="2714543" progId="Excel.Sheet.12">
                  <p:embed/>
                </p:oleObj>
              </mc:Choice>
              <mc:Fallback>
                <p:oleObj name="Лист" r:id="rId4" imgW="7134195" imgH="2714543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50825" y="825500"/>
                        <a:ext cx="8721725" cy="3373438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 w="15875" cmpd="sng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2" name="Группа 21"/>
          <p:cNvGrpSpPr/>
          <p:nvPr/>
        </p:nvGrpSpPr>
        <p:grpSpPr>
          <a:xfrm>
            <a:off x="0" y="-11052"/>
            <a:ext cx="9144000" cy="721063"/>
            <a:chOff x="0" y="-11052"/>
            <a:chExt cx="9144000" cy="721063"/>
          </a:xfrm>
        </p:grpSpPr>
        <p:grpSp>
          <p:nvGrpSpPr>
            <p:cNvPr id="23" name="Группа 22"/>
            <p:cNvGrpSpPr/>
            <p:nvPr/>
          </p:nvGrpSpPr>
          <p:grpSpPr>
            <a:xfrm>
              <a:off x="0" y="-11052"/>
              <a:ext cx="9144000" cy="684305"/>
              <a:chOff x="0" y="-11052"/>
              <a:chExt cx="9144000" cy="684305"/>
            </a:xfrm>
          </p:grpSpPr>
          <p:sp>
            <p:nvSpPr>
              <p:cNvPr id="25" name="Заголовок 1"/>
              <p:cNvSpPr txBox="1">
                <a:spLocks/>
              </p:cNvSpPr>
              <p:nvPr/>
            </p:nvSpPr>
            <p:spPr>
              <a:xfrm>
                <a:off x="0" y="-11052"/>
                <a:ext cx="9144000" cy="648072"/>
              </a:xfrm>
              <a:prstGeom prst="rect">
                <a:avLst/>
              </a:prstGeom>
              <a:gradFill rotWithShape="1">
                <a:gsLst>
                  <a:gs pos="0">
                    <a:srgbClr val="DA0500"/>
                  </a:gs>
                  <a:gs pos="64999">
                    <a:srgbClr val="FF5050"/>
                  </a:gs>
                  <a:gs pos="100000">
                    <a:srgbClr val="DA0500"/>
                  </a:gs>
                </a:gsLst>
                <a:lin ang="16200000" scaled="0"/>
              </a:gradFill>
              <a:scene3d>
                <a:camera prst="orthographicFront"/>
                <a:lightRig rig="threePt" dir="t"/>
              </a:scene3d>
              <a:sp3d extrusionH="63500">
                <a:bevelT prst="slope"/>
                <a:bevelB/>
              </a:sp3d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anchor="ctr">
                <a:noAutofit/>
                <a:scene3d>
                  <a:camera prst="orthographicFront"/>
                  <a:lightRig rig="glow" dir="tl">
                    <a:rot lat="0" lon="0" rev="5400000"/>
                  </a:lightRig>
                </a:scene3d>
                <a:sp3d contourW="12700">
                  <a:bevelT w="25400" h="25400"/>
                  <a:contourClr>
                    <a:schemeClr val="accent6">
                      <a:shade val="73000"/>
                    </a:schemeClr>
                  </a:contourClr>
                </a:sp3d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>
                  <a:lnSpc>
                    <a:spcPts val="3000"/>
                  </a:lnSpc>
                  <a:spcBef>
                    <a:spcPts val="0"/>
                  </a:spcBef>
                </a:pPr>
                <a:r>
                  <a:rPr lang="ru-RU" sz="3200" b="1" dirty="0" smtClean="0">
                    <a:ln w="3175">
                      <a:solidFill>
                        <a:prstClr val="white">
                          <a:lumMod val="85000"/>
                        </a:prstClr>
                      </a:solidFill>
                    </a:ln>
                    <a:blipFill>
                      <a:blip r:embed="rId6"/>
                      <a:stretch>
                        <a:fillRect/>
                      </a:stretch>
                    </a:blipFill>
                    <a:effectLst>
                      <a:outerShdw blurRad="80000" dist="40000" dir="5040000" algn="tl">
                        <a:srgbClr val="000000">
                          <a:alpha val="30000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Успеваемость с 27.01. по 02.02.</a:t>
                </a:r>
                <a:endParaRPr lang="ru-RU" sz="2400" b="1" dirty="0">
                  <a:ln w="3175">
                    <a:solidFill>
                      <a:prstClr val="white">
                        <a:lumMod val="85000"/>
                      </a:prstClr>
                    </a:solidFill>
                  </a:ln>
                  <a:blipFill>
                    <a:blip r:embed="rId6"/>
                    <a:stretch>
                      <a:fillRect/>
                    </a:stretch>
                  </a:blip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endParaRPr>
              </a:p>
            </p:txBody>
          </p:sp>
          <p:pic>
            <p:nvPicPr>
              <p:cNvPr id="26" name="Picture 3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627534"/>
                <a:ext cx="9144000" cy="4571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7" name="Скругленный прямоугольник 26"/>
              <p:cNvSpPr/>
              <p:nvPr/>
            </p:nvSpPr>
            <p:spPr>
              <a:xfrm>
                <a:off x="8604448" y="187139"/>
                <a:ext cx="432048" cy="251689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2">
                      <a:shade val="51000"/>
                      <a:satMod val="130000"/>
                      <a:alpha val="34000"/>
                    </a:schemeClr>
                  </a:gs>
                  <a:gs pos="80000">
                    <a:schemeClr val="accent2">
                      <a:shade val="93000"/>
                      <a:satMod val="130000"/>
                      <a:alpha val="82000"/>
                    </a:schemeClr>
                  </a:gs>
                  <a:gs pos="100000">
                    <a:schemeClr val="accent2">
                      <a:shade val="94000"/>
                      <a:satMod val="135000"/>
                      <a:alpha val="48000"/>
                    </a:schemeClr>
                  </a:gs>
                </a:gsLst>
                <a:lin ang="2700000" scaled="1"/>
                <a:tileRect/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fld id="{E1B8BF1B-C882-4113-A792-77EE1E060F0B}" type="slidenum">
                  <a:rPr lang="ru-RU" sz="1400" b="1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pPr algn="ctr"/>
                  <a:t>8</a:t>
                </a:fld>
                <a:endParaRPr lang="ru-RU" sz="1400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107504" y="64246"/>
              <a:ext cx="936104" cy="645765"/>
            </a:xfrm>
            <a:prstGeom prst="rect">
              <a:avLst/>
            </a:prstGeom>
            <a:noFill/>
          </p:spPr>
          <p:txBody>
            <a:bodyPr wrap="none" rtlCol="0">
              <a:prstTxWarp prst="textArchUpPour">
                <a:avLst>
                  <a:gd name="adj1" fmla="val 10459202"/>
                  <a:gd name="adj2" fmla="val 22195"/>
                </a:avLst>
              </a:prstTxWarp>
              <a:spAutoFit/>
            </a:bodyPr>
            <a:lstStyle/>
            <a:p>
              <a:r>
                <a:rPr lang="ru-RU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Рейтинг</a:t>
              </a:r>
              <a:endPara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28" name="Picture 229" descr="F:\Мои документы\04. Картинки\Украшательства\106909_html_m290bf0f0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0860" y="4299942"/>
            <a:ext cx="3764756" cy="793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" name="Равнобедренный треугольник 55"/>
          <p:cNvSpPr/>
          <p:nvPr/>
        </p:nvSpPr>
        <p:spPr>
          <a:xfrm>
            <a:off x="4466788" y="1648011"/>
            <a:ext cx="72008" cy="144016"/>
          </a:xfrm>
          <a:prstGeom prst="triangle">
            <a:avLst/>
          </a:prstGeom>
          <a:solidFill>
            <a:srgbClr val="008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43" name="Равнобедренный треугольник 42"/>
          <p:cNvSpPr/>
          <p:nvPr/>
        </p:nvSpPr>
        <p:spPr>
          <a:xfrm rot="10800000">
            <a:off x="3647326" y="2969890"/>
            <a:ext cx="72008" cy="144016"/>
          </a:xfrm>
          <a:prstGeom prst="triangle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0" name="Равно 49"/>
          <p:cNvSpPr/>
          <p:nvPr/>
        </p:nvSpPr>
        <p:spPr>
          <a:xfrm rot="5400000">
            <a:off x="7889897" y="1346578"/>
            <a:ext cx="144016" cy="173446"/>
          </a:xfrm>
          <a:prstGeom prst="mathEqual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1F497D">
                  <a:lumMod val="40000"/>
                  <a:lumOff val="60000"/>
                </a:srgbClr>
              </a:solidFill>
            </a:endParaRPr>
          </a:p>
        </p:txBody>
      </p:sp>
      <p:sp>
        <p:nvSpPr>
          <p:cNvPr id="13" name="Равнобедренный треугольник 12"/>
          <p:cNvSpPr/>
          <p:nvPr/>
        </p:nvSpPr>
        <p:spPr>
          <a:xfrm rot="10800000">
            <a:off x="4466788" y="2969890"/>
            <a:ext cx="72008" cy="144016"/>
          </a:xfrm>
          <a:prstGeom prst="triangle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Равнобедренный треугольник 13"/>
          <p:cNvSpPr/>
          <p:nvPr/>
        </p:nvSpPr>
        <p:spPr>
          <a:xfrm rot="10800000">
            <a:off x="7925901" y="1924538"/>
            <a:ext cx="72008" cy="144016"/>
          </a:xfrm>
          <a:prstGeom prst="triangle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Равнобедренный треугольник 14"/>
          <p:cNvSpPr/>
          <p:nvPr/>
        </p:nvSpPr>
        <p:spPr>
          <a:xfrm rot="10800000">
            <a:off x="8734983" y="1918853"/>
            <a:ext cx="72008" cy="144016"/>
          </a:xfrm>
          <a:prstGeom prst="triangle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Равнобедренный треугольник 15"/>
          <p:cNvSpPr/>
          <p:nvPr/>
        </p:nvSpPr>
        <p:spPr>
          <a:xfrm rot="10800000">
            <a:off x="3647325" y="1648011"/>
            <a:ext cx="72008" cy="144016"/>
          </a:xfrm>
          <a:prstGeom prst="triangle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Равнобедренный треугольник 16"/>
          <p:cNvSpPr/>
          <p:nvPr/>
        </p:nvSpPr>
        <p:spPr>
          <a:xfrm rot="10800000">
            <a:off x="3647326" y="3214911"/>
            <a:ext cx="72008" cy="144016"/>
          </a:xfrm>
          <a:prstGeom prst="triangle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Равнобедренный треугольник 17"/>
          <p:cNvSpPr/>
          <p:nvPr/>
        </p:nvSpPr>
        <p:spPr>
          <a:xfrm rot="10800000">
            <a:off x="4466788" y="3214911"/>
            <a:ext cx="72008" cy="144016"/>
          </a:xfrm>
          <a:prstGeom prst="triangle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Равнобедренный треугольник 18"/>
          <p:cNvSpPr/>
          <p:nvPr/>
        </p:nvSpPr>
        <p:spPr>
          <a:xfrm rot="10800000">
            <a:off x="3647326" y="3737405"/>
            <a:ext cx="72008" cy="144016"/>
          </a:xfrm>
          <a:prstGeom prst="triangle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Равнобедренный треугольник 19"/>
          <p:cNvSpPr/>
          <p:nvPr/>
        </p:nvSpPr>
        <p:spPr>
          <a:xfrm rot="10800000">
            <a:off x="4466789" y="3737405"/>
            <a:ext cx="72008" cy="144016"/>
          </a:xfrm>
          <a:prstGeom prst="triangle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3647325" y="1911369"/>
            <a:ext cx="72008" cy="144016"/>
          </a:xfrm>
          <a:prstGeom prst="triangle">
            <a:avLst/>
          </a:prstGeom>
          <a:solidFill>
            <a:srgbClr val="008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9" name="Равнобедренный треугольник 28"/>
          <p:cNvSpPr/>
          <p:nvPr/>
        </p:nvSpPr>
        <p:spPr>
          <a:xfrm>
            <a:off x="4466788" y="1907173"/>
            <a:ext cx="72008" cy="144016"/>
          </a:xfrm>
          <a:prstGeom prst="triangle">
            <a:avLst/>
          </a:prstGeom>
          <a:solidFill>
            <a:srgbClr val="008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0" name="Равнобедренный треугольник 29"/>
          <p:cNvSpPr/>
          <p:nvPr/>
        </p:nvSpPr>
        <p:spPr>
          <a:xfrm>
            <a:off x="4466788" y="2682763"/>
            <a:ext cx="72008" cy="144016"/>
          </a:xfrm>
          <a:prstGeom prst="triangle">
            <a:avLst/>
          </a:prstGeom>
          <a:solidFill>
            <a:srgbClr val="008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1" name="Равнобедренный треугольник 30"/>
          <p:cNvSpPr/>
          <p:nvPr/>
        </p:nvSpPr>
        <p:spPr>
          <a:xfrm rot="10800000">
            <a:off x="3647326" y="2678773"/>
            <a:ext cx="72008" cy="144016"/>
          </a:xfrm>
          <a:prstGeom prst="triangle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Равнобедренный треугольник 31"/>
          <p:cNvSpPr/>
          <p:nvPr/>
        </p:nvSpPr>
        <p:spPr>
          <a:xfrm rot="10800000">
            <a:off x="8734983" y="1398533"/>
            <a:ext cx="72008" cy="144016"/>
          </a:xfrm>
          <a:prstGeom prst="triangle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Равнобедренный треугольник 32"/>
          <p:cNvSpPr/>
          <p:nvPr/>
        </p:nvSpPr>
        <p:spPr>
          <a:xfrm>
            <a:off x="3647325" y="1362530"/>
            <a:ext cx="72008" cy="144016"/>
          </a:xfrm>
          <a:prstGeom prst="triangle">
            <a:avLst/>
          </a:prstGeom>
          <a:solidFill>
            <a:srgbClr val="008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4" name="Равнобедренный треугольник 33"/>
          <p:cNvSpPr/>
          <p:nvPr/>
        </p:nvSpPr>
        <p:spPr>
          <a:xfrm>
            <a:off x="4466788" y="1358334"/>
            <a:ext cx="72008" cy="144016"/>
          </a:xfrm>
          <a:prstGeom prst="triangle">
            <a:avLst/>
          </a:prstGeom>
          <a:solidFill>
            <a:srgbClr val="008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5" name="Равнобедренный треугольник 34"/>
          <p:cNvSpPr/>
          <p:nvPr/>
        </p:nvSpPr>
        <p:spPr>
          <a:xfrm>
            <a:off x="3647325" y="2163091"/>
            <a:ext cx="72008" cy="144016"/>
          </a:xfrm>
          <a:prstGeom prst="triangle">
            <a:avLst/>
          </a:prstGeom>
          <a:solidFill>
            <a:srgbClr val="008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6" name="Равнобедренный треугольник 35"/>
          <p:cNvSpPr/>
          <p:nvPr/>
        </p:nvSpPr>
        <p:spPr>
          <a:xfrm>
            <a:off x="4466788" y="2158895"/>
            <a:ext cx="72008" cy="144016"/>
          </a:xfrm>
          <a:prstGeom prst="triangle">
            <a:avLst/>
          </a:prstGeom>
          <a:solidFill>
            <a:srgbClr val="008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7" name="Равнобедренный треугольник 36"/>
          <p:cNvSpPr/>
          <p:nvPr/>
        </p:nvSpPr>
        <p:spPr>
          <a:xfrm>
            <a:off x="3647325" y="2422474"/>
            <a:ext cx="72008" cy="144016"/>
          </a:xfrm>
          <a:prstGeom prst="triangle">
            <a:avLst/>
          </a:prstGeom>
          <a:solidFill>
            <a:srgbClr val="008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8" name="Равнобедренный треугольник 37"/>
          <p:cNvSpPr/>
          <p:nvPr/>
        </p:nvSpPr>
        <p:spPr>
          <a:xfrm>
            <a:off x="4466788" y="2418278"/>
            <a:ext cx="72008" cy="144016"/>
          </a:xfrm>
          <a:prstGeom prst="triangle">
            <a:avLst/>
          </a:prstGeom>
          <a:solidFill>
            <a:srgbClr val="008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9" name="Равнобедренный треугольник 38"/>
          <p:cNvSpPr/>
          <p:nvPr/>
        </p:nvSpPr>
        <p:spPr>
          <a:xfrm rot="10800000">
            <a:off x="7925901" y="2184043"/>
            <a:ext cx="72008" cy="144016"/>
          </a:xfrm>
          <a:prstGeom prst="triangle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0" name="Равнобедренный треугольник 39"/>
          <p:cNvSpPr/>
          <p:nvPr/>
        </p:nvSpPr>
        <p:spPr>
          <a:xfrm rot="10800000">
            <a:off x="8734983" y="2179013"/>
            <a:ext cx="72008" cy="144016"/>
          </a:xfrm>
          <a:prstGeom prst="triangle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1" name="Равнобедренный треугольник 40"/>
          <p:cNvSpPr/>
          <p:nvPr/>
        </p:nvSpPr>
        <p:spPr>
          <a:xfrm>
            <a:off x="7925901" y="1624993"/>
            <a:ext cx="72008" cy="144016"/>
          </a:xfrm>
          <a:prstGeom prst="triangle">
            <a:avLst/>
          </a:prstGeom>
          <a:solidFill>
            <a:srgbClr val="008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42" name="Равнобедренный треугольник 41"/>
          <p:cNvSpPr/>
          <p:nvPr/>
        </p:nvSpPr>
        <p:spPr>
          <a:xfrm>
            <a:off x="8734983" y="1658693"/>
            <a:ext cx="72008" cy="144016"/>
          </a:xfrm>
          <a:prstGeom prst="triangle">
            <a:avLst/>
          </a:prstGeom>
          <a:solidFill>
            <a:srgbClr val="008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44" name="Равнобедренный треугольник 43"/>
          <p:cNvSpPr/>
          <p:nvPr/>
        </p:nvSpPr>
        <p:spPr>
          <a:xfrm>
            <a:off x="3647325" y="3465845"/>
            <a:ext cx="72008" cy="144016"/>
          </a:xfrm>
          <a:prstGeom prst="triangle">
            <a:avLst/>
          </a:prstGeom>
          <a:solidFill>
            <a:srgbClr val="008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45" name="Равнобедренный треугольник 44"/>
          <p:cNvSpPr/>
          <p:nvPr/>
        </p:nvSpPr>
        <p:spPr>
          <a:xfrm>
            <a:off x="4466788" y="3461649"/>
            <a:ext cx="72008" cy="144016"/>
          </a:xfrm>
          <a:prstGeom prst="triangle">
            <a:avLst/>
          </a:prstGeom>
          <a:solidFill>
            <a:srgbClr val="008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46" name="Равнобедренный треугольник 45"/>
          <p:cNvSpPr/>
          <p:nvPr/>
        </p:nvSpPr>
        <p:spPr>
          <a:xfrm rot="10800000">
            <a:off x="7925901" y="2957889"/>
            <a:ext cx="72008" cy="144016"/>
          </a:xfrm>
          <a:prstGeom prst="triangle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7" name="Равнобедренный треугольник 46"/>
          <p:cNvSpPr/>
          <p:nvPr/>
        </p:nvSpPr>
        <p:spPr>
          <a:xfrm rot="10800000">
            <a:off x="8734983" y="2959493"/>
            <a:ext cx="72008" cy="144016"/>
          </a:xfrm>
          <a:prstGeom prst="triangle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2" name="Равнобедренный треугольник 51"/>
          <p:cNvSpPr/>
          <p:nvPr/>
        </p:nvSpPr>
        <p:spPr>
          <a:xfrm rot="10800000">
            <a:off x="7925901" y="3215771"/>
            <a:ext cx="72008" cy="144016"/>
          </a:xfrm>
          <a:prstGeom prst="triangle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3" name="Равнобедренный треугольник 52"/>
          <p:cNvSpPr/>
          <p:nvPr/>
        </p:nvSpPr>
        <p:spPr>
          <a:xfrm rot="10800000">
            <a:off x="8734983" y="3219653"/>
            <a:ext cx="72008" cy="144016"/>
          </a:xfrm>
          <a:prstGeom prst="triangle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8" name="Равнобедренный треугольник 57"/>
          <p:cNvSpPr/>
          <p:nvPr/>
        </p:nvSpPr>
        <p:spPr>
          <a:xfrm>
            <a:off x="3647325" y="3985472"/>
            <a:ext cx="72008" cy="144016"/>
          </a:xfrm>
          <a:prstGeom prst="triangle">
            <a:avLst/>
          </a:prstGeom>
          <a:solidFill>
            <a:srgbClr val="008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59" name="Равнобедренный треугольник 58"/>
          <p:cNvSpPr/>
          <p:nvPr/>
        </p:nvSpPr>
        <p:spPr>
          <a:xfrm>
            <a:off x="4466788" y="3981276"/>
            <a:ext cx="72008" cy="144016"/>
          </a:xfrm>
          <a:prstGeom prst="triangle">
            <a:avLst/>
          </a:prstGeom>
          <a:solidFill>
            <a:srgbClr val="008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60" name="Равнобедренный треугольник 59"/>
          <p:cNvSpPr/>
          <p:nvPr/>
        </p:nvSpPr>
        <p:spPr>
          <a:xfrm>
            <a:off x="7925901" y="2693992"/>
            <a:ext cx="72008" cy="144016"/>
          </a:xfrm>
          <a:prstGeom prst="triangle">
            <a:avLst/>
          </a:prstGeom>
          <a:solidFill>
            <a:srgbClr val="008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61" name="Равнобедренный треугольник 60"/>
          <p:cNvSpPr/>
          <p:nvPr/>
        </p:nvSpPr>
        <p:spPr>
          <a:xfrm>
            <a:off x="8734983" y="2699333"/>
            <a:ext cx="72008" cy="144016"/>
          </a:xfrm>
          <a:prstGeom prst="triangle">
            <a:avLst/>
          </a:prstGeom>
          <a:solidFill>
            <a:srgbClr val="008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65" name="Равнобедренный треугольник 64"/>
          <p:cNvSpPr/>
          <p:nvPr/>
        </p:nvSpPr>
        <p:spPr>
          <a:xfrm>
            <a:off x="7925901" y="2422322"/>
            <a:ext cx="72008" cy="144016"/>
          </a:xfrm>
          <a:prstGeom prst="triangle">
            <a:avLst/>
          </a:prstGeom>
          <a:solidFill>
            <a:srgbClr val="008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66" name="Равнобедренный треугольник 65"/>
          <p:cNvSpPr/>
          <p:nvPr/>
        </p:nvSpPr>
        <p:spPr>
          <a:xfrm>
            <a:off x="8734983" y="2439173"/>
            <a:ext cx="72008" cy="144016"/>
          </a:xfrm>
          <a:prstGeom prst="triangle">
            <a:avLst/>
          </a:prstGeom>
          <a:solidFill>
            <a:srgbClr val="008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67" name="Равнобедренный треугольник 66"/>
          <p:cNvSpPr/>
          <p:nvPr/>
        </p:nvSpPr>
        <p:spPr>
          <a:xfrm>
            <a:off x="7925901" y="3463446"/>
            <a:ext cx="72008" cy="144016"/>
          </a:xfrm>
          <a:prstGeom prst="triangle">
            <a:avLst/>
          </a:prstGeom>
          <a:solidFill>
            <a:srgbClr val="008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68" name="Равнобедренный треугольник 67"/>
          <p:cNvSpPr/>
          <p:nvPr/>
        </p:nvSpPr>
        <p:spPr>
          <a:xfrm>
            <a:off x="8734983" y="3479813"/>
            <a:ext cx="72008" cy="144016"/>
          </a:xfrm>
          <a:prstGeom prst="triangle">
            <a:avLst/>
          </a:prstGeom>
          <a:solidFill>
            <a:srgbClr val="008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72" name="Равнобедренный треугольник 71"/>
          <p:cNvSpPr/>
          <p:nvPr/>
        </p:nvSpPr>
        <p:spPr>
          <a:xfrm>
            <a:off x="7925901" y="3706925"/>
            <a:ext cx="72008" cy="144016"/>
          </a:xfrm>
          <a:prstGeom prst="triangle">
            <a:avLst/>
          </a:prstGeom>
          <a:solidFill>
            <a:srgbClr val="008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73" name="Равнобедренный треугольник 72"/>
          <p:cNvSpPr/>
          <p:nvPr/>
        </p:nvSpPr>
        <p:spPr>
          <a:xfrm>
            <a:off x="8734983" y="3739969"/>
            <a:ext cx="72008" cy="144016"/>
          </a:xfrm>
          <a:prstGeom prst="triangle">
            <a:avLst/>
          </a:prstGeom>
          <a:solidFill>
            <a:srgbClr val="008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1985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3646724"/>
              </p:ext>
            </p:extLst>
          </p:nvPr>
        </p:nvGraphicFramePr>
        <p:xfrm>
          <a:off x="25222" y="713300"/>
          <a:ext cx="9108504" cy="4510286"/>
        </p:xfrm>
        <a:graphic>
          <a:graphicData uri="http://schemas.openxmlformats.org/drawingml/2006/table">
            <a:tbl>
              <a:tblPr firstRow="1" bandRow="1"/>
              <a:tblGrid>
                <a:gridCol w="455425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5542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62228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Получили</a:t>
                      </a:r>
                      <a:r>
                        <a:rPr lang="ru-RU" sz="16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замечания</a:t>
                      </a:r>
                      <a:endParaRPr lang="ru-RU" sz="16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gradFill>
                      <a:gsLst>
                        <a:gs pos="0">
                          <a:schemeClr val="accent3">
                            <a:tint val="50000"/>
                            <a:satMod val="300000"/>
                          </a:schemeClr>
                        </a:gs>
                        <a:gs pos="35000">
                          <a:schemeClr val="accent3">
                            <a:tint val="37000"/>
                            <a:satMod val="300000"/>
                          </a:schemeClr>
                        </a:gs>
                        <a:gs pos="100000">
                          <a:schemeClr val="accent3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Отмечены</a:t>
                      </a:r>
                      <a:r>
                        <a:rPr lang="ru-RU" sz="16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лучшую сторону</a:t>
                      </a:r>
                      <a:endParaRPr lang="ru-RU" sz="16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gradFill>
                      <a:gsLst>
                        <a:gs pos="0">
                          <a:schemeClr val="accent3">
                            <a:tint val="50000"/>
                            <a:satMod val="300000"/>
                          </a:schemeClr>
                        </a:gs>
                        <a:gs pos="35000">
                          <a:schemeClr val="accent3">
                            <a:tint val="37000"/>
                            <a:satMod val="300000"/>
                          </a:schemeClr>
                        </a:gs>
                        <a:gs pos="100000">
                          <a:schemeClr val="accent3">
                            <a:tint val="15000"/>
                            <a:satMod val="350000"/>
                          </a:schemeClr>
                        </a:gs>
                      </a:gsLst>
                      <a:lin ang="162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27.01.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Русский язык: сув.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Бусин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М.И. -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нарушение дисциплины во время урока.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27.01.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Литература: </a:t>
                      </a:r>
                      <a:endParaRPr kumimoji="0" lang="ru-RU" sz="1200" b="0" i="0" u="sng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29.01.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29.01.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30.01.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Математика: в/с-т </a:t>
                      </a:r>
                      <a:r>
                        <a:rPr kumimoji="0" lang="ru-RU" sz="12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Кожухарь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А.М., сув. </a:t>
                      </a:r>
                      <a:r>
                        <a:rPr kumimoji="0" lang="ru-RU" sz="12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Джураев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А.И.,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Зорькин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Р.Р.,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Бусин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М.И. –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 знают правил.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30.01.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lang="ru-RU" sz="1200" b="1" i="0" u="sng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31.01.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Математика: в/с-т </a:t>
                      </a:r>
                      <a:r>
                        <a:rPr kumimoji="0" lang="ru-RU" sz="12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Кожухарь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А.М., сув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Бусин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М.И. –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 выполнили самоподготовку.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31.01. </a:t>
                      </a:r>
                      <a:endParaRPr kumimoji="0" lang="ru-RU" sz="1200" b="0" i="0" u="sng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01.02.</a:t>
                      </a:r>
                      <a:r>
                        <a:rPr lang="ru-RU" sz="1200" b="1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Математика: в/с-т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Иванов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С.В., </a:t>
                      </a:r>
                      <a:r>
                        <a:rPr kumimoji="0" lang="ru-RU" sz="12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Кожухарь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А.М.,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Петров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В.К., сув.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Пушкин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М.И., </a:t>
                      </a:r>
                      <a:r>
                        <a:rPr kumimoji="0" lang="ru-RU" sz="12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Нигматулин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К.В.,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Горлов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И.М.,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Быков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З.Р. –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 выполнили самоподготовку.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75000"/>
                        </a:lnSpc>
                      </a:pPr>
                      <a:r>
                        <a:rPr lang="ru-RU" sz="12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01.03.</a:t>
                      </a:r>
                      <a:endParaRPr lang="ru-RU" sz="1200" b="1" u="sng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02.02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Русский язык: сув.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Горлов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И.М. –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нарушение дисциплины во время урока.</a:t>
                      </a:r>
                      <a:endParaRPr kumimoji="0" lang="ru-RU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02.02. 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Группа 9"/>
          <p:cNvGrpSpPr/>
          <p:nvPr/>
        </p:nvGrpSpPr>
        <p:grpSpPr>
          <a:xfrm>
            <a:off x="0" y="0"/>
            <a:ext cx="9144000" cy="684305"/>
            <a:chOff x="0" y="-11052"/>
            <a:chExt cx="9144000" cy="684305"/>
          </a:xfrm>
        </p:grpSpPr>
        <p:sp>
          <p:nvSpPr>
            <p:cNvPr id="11" name="Заголовок 1"/>
            <p:cNvSpPr txBox="1">
              <a:spLocks/>
            </p:cNvSpPr>
            <p:nvPr/>
          </p:nvSpPr>
          <p:spPr>
            <a:xfrm>
              <a:off x="0" y="-11052"/>
              <a:ext cx="9144000" cy="648072"/>
            </a:xfrm>
            <a:prstGeom prst="rect">
              <a:avLst/>
            </a:prstGeom>
            <a:gradFill rotWithShape="1">
              <a:gsLst>
                <a:gs pos="0">
                  <a:srgbClr val="DA0500"/>
                </a:gs>
                <a:gs pos="64999">
                  <a:srgbClr val="FF5050"/>
                </a:gs>
                <a:gs pos="100000">
                  <a:srgbClr val="DA0500"/>
                </a:gs>
              </a:gsLst>
              <a:lin ang="16200000" scaled="0"/>
            </a:gradFill>
            <a:scene3d>
              <a:camera prst="orthographicFront"/>
              <a:lightRig rig="threePt" dir="t"/>
            </a:scene3d>
            <a:sp3d extrusionH="63500">
              <a:bevelT prst="slope"/>
              <a:bevelB/>
            </a:sp3d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>
              <a:no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3000"/>
                </a:lnSpc>
                <a:spcBef>
                  <a:spcPts val="0"/>
                </a:spcBef>
              </a:pPr>
              <a:r>
                <a:rPr lang="ru-RU" sz="3200" b="1" dirty="0" smtClean="0">
                  <a:ln w="3175">
                    <a:solidFill>
                      <a:prstClr val="white">
                        <a:lumMod val="85000"/>
                      </a:prstClr>
                    </a:soli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На уроках с 27.01. по 02.02.</a:t>
              </a:r>
              <a:endParaRPr lang="ru-RU" sz="2400" b="1" dirty="0">
                <a:ln w="3175">
                  <a:solidFill>
                    <a:prstClr val="white">
                      <a:lumMod val="85000"/>
                    </a:prstClr>
                  </a:solidFill>
                </a:ln>
                <a:blipFill>
                  <a:blip r:embed="rId3"/>
                  <a:stretch>
                    <a:fillRect/>
                  </a:stretch>
                </a:blip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27534"/>
              <a:ext cx="9144000" cy="457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" name="Скругленный прямоугольник 12"/>
            <p:cNvSpPr/>
            <p:nvPr/>
          </p:nvSpPr>
          <p:spPr>
            <a:xfrm>
              <a:off x="8604448" y="187139"/>
              <a:ext cx="432048" cy="251689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shade val="51000"/>
                    <a:satMod val="130000"/>
                    <a:alpha val="34000"/>
                  </a:schemeClr>
                </a:gs>
                <a:gs pos="80000">
                  <a:schemeClr val="accent2">
                    <a:shade val="93000"/>
                    <a:satMod val="130000"/>
                    <a:alpha val="82000"/>
                  </a:schemeClr>
                </a:gs>
                <a:gs pos="100000">
                  <a:schemeClr val="accent2">
                    <a:shade val="94000"/>
                    <a:satMod val="135000"/>
                    <a:alpha val="48000"/>
                  </a:schemeClr>
                </a:gs>
              </a:gsLst>
              <a:lin ang="2700000" scaled="1"/>
              <a:tileRect/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fld id="{E1B8BF1B-C882-4113-A792-77EE1E060F0B}" type="slidenum">
                <a:rPr lang="ru-RU" sz="1400" b="1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pPr algn="ctr"/>
                <a:t>9</a:t>
              </a:fld>
              <a:endPara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14122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48337</TotalTime>
  <Words>1264</Words>
  <Application>Microsoft Office PowerPoint</Application>
  <PresentationFormat>Экран (16:9)</PresentationFormat>
  <Paragraphs>580</Paragraphs>
  <Slides>16</Slides>
  <Notes>15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Arial</vt:lpstr>
      <vt:lpstr>Calibri</vt:lpstr>
      <vt:lpstr>Times New Roman</vt:lpstr>
      <vt:lpstr>Wingdings</vt:lpstr>
      <vt:lpstr>2_Тема Office</vt:lpstr>
      <vt:lpstr>3_Тема Office</vt:lpstr>
      <vt:lpstr>Лист Microsoft Excel</vt:lpstr>
      <vt:lpstr>Лист</vt:lpstr>
      <vt:lpstr>Московское  суворовское военное училище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Московское суворовское  военное училище</dc:title>
  <dc:creator>Офицер - оператор</dc:creator>
  <cp:lastModifiedBy>Пользователь Windows</cp:lastModifiedBy>
  <cp:revision>2461</cp:revision>
  <cp:lastPrinted>2018-01-12T13:19:27Z</cp:lastPrinted>
  <dcterms:created xsi:type="dcterms:W3CDTF">2016-09-03T12:12:50Z</dcterms:created>
  <dcterms:modified xsi:type="dcterms:W3CDTF">2018-02-07T08:32:16Z</dcterms:modified>
</cp:coreProperties>
</file>