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64" r:id="rId5"/>
    <p:sldId id="257" r:id="rId6"/>
    <p:sldId id="258" r:id="rId7"/>
    <p:sldId id="276" r:id="rId8"/>
    <p:sldId id="268" r:id="rId9"/>
    <p:sldId id="266" r:id="rId10"/>
    <p:sldId id="272" r:id="rId11"/>
    <p:sldId id="259" r:id="rId12"/>
    <p:sldId id="267" r:id="rId13"/>
    <p:sldId id="271" r:id="rId14"/>
    <p:sldId id="273" r:id="rId15"/>
    <p:sldId id="275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AB4"/>
    <a:srgbClr val="4AC828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156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674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5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888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51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075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864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152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446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942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270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2750">
              <a:srgbClr val="4AC828"/>
            </a:gs>
            <a:gs pos="36000">
              <a:srgbClr val="FFFF00"/>
            </a:gs>
            <a:gs pos="4000">
              <a:srgbClr val="EE7AB4"/>
            </a:gs>
            <a:gs pos="84000">
              <a:srgbClr val="FFC000"/>
            </a:gs>
            <a:gs pos="92000">
              <a:schemeClr val="accent1">
                <a:lumMod val="45000"/>
                <a:lumOff val="55000"/>
              </a:schemeClr>
            </a:gs>
            <a:gs pos="100000">
              <a:srgbClr val="FF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BC0CA-90CC-407A-A4A1-435CDFF7A3B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129D6-3941-4663-9113-73A562DD83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34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9396" y="259284"/>
            <a:ext cx="9144000" cy="2387600"/>
          </a:xfrm>
        </p:spPr>
        <p:txBody>
          <a:bodyPr>
            <a:normAutofit/>
          </a:bodyPr>
          <a:lstStyle/>
          <a:p>
            <a:r>
              <a:rPr lang="ru-RU" sz="115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1 «А» класс</a:t>
            </a:r>
            <a:endParaRPr lang="ru-RU" sz="115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7785" y="2919457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МБОУ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«Сосново – </a:t>
            </a:r>
            <a:r>
              <a:rPr lang="ru-RU" sz="4000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Озёрская</a:t>
            </a:r>
            <a: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средняя школа №2»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2017-2018 г.</a:t>
            </a:r>
            <a:endParaRPr lang="ru-RU" sz="40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2411" y="259284"/>
            <a:ext cx="2391177" cy="32506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96" y="4080042"/>
            <a:ext cx="3490175" cy="245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0"/>
    </mc:Choice>
    <mc:Fallback xmlns="">
      <p:transition spd="slow" advTm="55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1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74"/>
          <a:stretch/>
        </p:blipFill>
        <p:spPr>
          <a:xfrm>
            <a:off x="849499" y="1007686"/>
            <a:ext cx="10373758" cy="56179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8906" y="404733"/>
            <a:ext cx="695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Праздник «Золотая осень»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36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8965" y="456672"/>
            <a:ext cx="4446458" cy="59286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899" y="3069735"/>
            <a:ext cx="3809524" cy="2907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409" y="456672"/>
            <a:ext cx="22955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17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43445" y="5545643"/>
            <a:ext cx="62948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Театр – это здорово!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996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3549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11019" y="230470"/>
            <a:ext cx="62411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На уроке рисования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791" y="2705301"/>
            <a:ext cx="1129718" cy="177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75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9311" y="1421953"/>
            <a:ext cx="9144000" cy="528677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23670" y="198820"/>
            <a:ext cx="9785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Наши   картины – просто  класс!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369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95940" y="1871023"/>
            <a:ext cx="4525351" cy="3259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Ура! Я  ученик, и я учусь!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вот мой класс, мой 1 А,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буду в нем учиться.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Даю вам слово: из меня –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Учёный может получиться!</a:t>
            </a:r>
            <a:endParaRPr lang="ru-RU" sz="24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09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26382" y="2397948"/>
            <a:ext cx="17838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1 сентября 2017 года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09469" y="711075"/>
            <a:ext cx="5802132" cy="193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3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709" y="0"/>
            <a:ext cx="51435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4419" y="3837482"/>
            <a:ext cx="2878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Праздничная линейка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5496" y="959370"/>
            <a:ext cx="1554015" cy="18951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8355" y="3194418"/>
            <a:ext cx="1013866" cy="184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8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9233" y="149902"/>
            <a:ext cx="6778989" cy="64604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84695" y="2300592"/>
            <a:ext cx="342775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Принимает часто школа</a:t>
            </a:r>
            <a:b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Ребятишек в первый класс,</a:t>
            </a:r>
            <a:b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Но сегодня день особый:</a:t>
            </a:r>
            <a:b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МЫ пришли! Встречайте НАС!</a:t>
            </a:r>
            <a:b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0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6241" y="199912"/>
            <a:ext cx="5668874" cy="66580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14663" y="1141189"/>
            <a:ext cx="4132288" cy="4307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каждого в жизни единственный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раз</a:t>
            </a:r>
            <a:endParaRPr lang="ru-RU" sz="28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Бывает свой первый единственный класс,</a:t>
            </a:r>
            <a:endParaRPr lang="ru-RU" sz="28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первый учебник,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и   первый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урок,</a:t>
            </a:r>
            <a:endParaRPr lang="ru-RU" sz="28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первый заливистый школьный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звонок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54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835" y="0"/>
            <a:ext cx="51435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80548" y="3728803"/>
            <a:ext cx="4926767" cy="2397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первый раз в первый класс</a:t>
            </a:r>
            <a:endParaRPr lang="ru-RU" sz="20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шагаем дружно!</a:t>
            </a:r>
            <a:endParaRPr lang="ru-RU" sz="20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Много нас, много нас, -</a:t>
            </a:r>
            <a:endParaRPr lang="ru-RU" sz="20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Нам учиться нужно!</a:t>
            </a:r>
            <a:endParaRPr lang="ru-RU" sz="20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335" y="659254"/>
            <a:ext cx="5217513" cy="173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815" y="218941"/>
            <a:ext cx="4834407" cy="64458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2626" y="1662307"/>
            <a:ext cx="3535653" cy="333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12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607" y="22413"/>
            <a:ext cx="51435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3469" y="3077432"/>
            <a:ext cx="1449674" cy="13799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133" y="949532"/>
            <a:ext cx="1558977" cy="160621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9725" y="3302726"/>
            <a:ext cx="3777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Даже если будет трудно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Вычитать и умножать,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Мы учиться обещаем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«четыре» и на «пять».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89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88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133</Words>
  <Application>Microsoft Office PowerPoint</Application>
  <PresentationFormat>Широкоэкранный</PresentationFormat>
  <Paragraphs>27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Monotype Corsiva</vt:lpstr>
      <vt:lpstr>Times New Roman</vt:lpstr>
      <vt:lpstr>Тема Office</vt:lpstr>
      <vt:lpstr>1 «А»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2017-10-25T03:19:54Z</dcterms:created>
  <dcterms:modified xsi:type="dcterms:W3CDTF">2018-02-07T01:45:53Z</dcterms:modified>
</cp:coreProperties>
</file>