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.jpg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1.jpeg"/><Relationship Id="rId4" Type="http://schemas.openxmlformats.org/officeDocument/2006/relationships/image" Target="../media/image18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50706"/>
          </a:xfr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5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работы педагога-психолога МБДОУ «Детский сад «Маячок» </a:t>
            </a:r>
            <a:br>
              <a:rPr lang="ru-RU" sz="5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Арутюнян </a:t>
            </a:r>
            <a:br>
              <a:rPr lang="ru-RU" sz="5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Светланы </a:t>
            </a:r>
            <a:r>
              <a:rPr lang="ru-RU" sz="5400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Гарниковны</a:t>
            </a:r>
            <a:endParaRPr lang="ru-RU" sz="54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5911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6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Песочная анимация</a:t>
            </a:r>
            <a:endParaRPr lang="ru-RU" sz="66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488534"/>
            <a:ext cx="4608512" cy="3072341"/>
          </a:xfrm>
          <a:prstGeom prst="rect">
            <a:avLst/>
          </a:prstGeom>
          <a:ln>
            <a:solidFill>
              <a:srgbClr val="FFFF00"/>
            </a:solidFill>
          </a:ln>
          <a:effectLst>
            <a:outerShdw blurRad="152400" dist="317500" dir="5400000" sx="90000" sy="-19000" rotWithShape="0">
              <a:prstClr val="black">
                <a:alpha val="15000"/>
              </a:prstClr>
            </a:outerShdw>
            <a:softEdge rad="127000"/>
          </a:effectLst>
          <a:scene3d>
            <a:camera prst="perspectiveHeroicExtremeRightFacing"/>
            <a:lightRig rig="threePt" dir="t"/>
          </a:scene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3622522"/>
            <a:ext cx="5268077" cy="2963293"/>
          </a:xfrm>
          <a:prstGeom prst="rect">
            <a:avLst/>
          </a:prstGeom>
          <a:ln>
            <a:solidFill>
              <a:srgbClr val="FFFF00"/>
            </a:solidFill>
          </a:ln>
          <a:effectLst>
            <a:outerShdw blurRad="152400" dist="317500" dir="5400000" sx="90000" sy="-19000" rotWithShape="0">
              <a:prstClr val="black">
                <a:alpha val="15000"/>
              </a:prstClr>
            </a:outerShdw>
            <a:softEdge rad="1270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1412776"/>
            <a:ext cx="2680915" cy="1860148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1464194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5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ребёнком с ОВЗ</a:t>
            </a:r>
            <a:endParaRPr lang="ru-RU" sz="54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19"/>
          <a:stretch/>
        </p:blipFill>
        <p:spPr>
          <a:xfrm>
            <a:off x="3059832" y="2351189"/>
            <a:ext cx="3266747" cy="2164859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1646862"/>
            <a:ext cx="2273449" cy="4041687"/>
          </a:xfrm>
          <a:prstGeom prst="rect">
            <a:avLst/>
          </a:prstGeom>
          <a:effectLst>
            <a:softEdge rad="63500"/>
          </a:effectLst>
          <a:scene3d>
            <a:camera prst="perspectiveHeroicExtremeLeftFacing"/>
            <a:lightRig rig="threePt" dir="t"/>
          </a:scene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222" y="1700808"/>
            <a:ext cx="2253356" cy="4005966"/>
          </a:xfrm>
          <a:prstGeom prst="rect">
            <a:avLst/>
          </a:prstGeom>
          <a:effectLst>
            <a:softEdge rad="127000"/>
          </a:effectLst>
          <a:scene3d>
            <a:camera prst="perspectiveHeroicExtremeLeftFacing"/>
            <a:lightRig rig="threePt" dir="t"/>
          </a:scene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4473" y="4787091"/>
            <a:ext cx="1397464" cy="1608923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7" name="Овал 6"/>
          <p:cNvSpPr/>
          <p:nvPr/>
        </p:nvSpPr>
        <p:spPr>
          <a:xfrm>
            <a:off x="1272208" y="3143125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420888"/>
            <a:ext cx="481013" cy="48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19047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Толерантное отношение  </a:t>
            </a:r>
            <a:b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людям с ОВЗ</a:t>
            </a: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05" y="1422973"/>
            <a:ext cx="3923928" cy="2615952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1412776"/>
            <a:ext cx="3923928" cy="2615952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4149080"/>
            <a:ext cx="3923928" cy="2615952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9309" y="4159633"/>
            <a:ext cx="3944611" cy="2629740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4" y="188640"/>
            <a:ext cx="1059645" cy="1346914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481130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Толерантное отношение  </a:t>
            </a:r>
            <a:b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людям с ОВЗ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484784"/>
            <a:ext cx="4788024" cy="3192016"/>
          </a:xfrm>
          <a:prstGeom prst="rect">
            <a:avLst/>
          </a:prstGeom>
          <a:effectLst>
            <a:softEdge rad="127000"/>
          </a:effectLst>
          <a:scene3d>
            <a:camera prst="perspectiveHeroicExtremeRightFacing"/>
            <a:lightRig rig="threePt" dir="t"/>
          </a:scene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4635" y="1412776"/>
            <a:ext cx="3491880" cy="2327920"/>
          </a:xfrm>
          <a:prstGeom prst="rect">
            <a:avLst/>
          </a:prstGeom>
          <a:effectLst>
            <a:softEdge rad="127000"/>
          </a:effectLst>
          <a:scene3d>
            <a:camera prst="perspectiveHeroicExtremeLeftFacing"/>
            <a:lightRig rig="threePt" dir="t"/>
          </a:scene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3947298"/>
            <a:ext cx="4031940" cy="2687960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4533" y="1957854"/>
            <a:ext cx="1687475" cy="1122938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2183950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Коррекционно-развивающая работа </a:t>
            </a:r>
            <a:endParaRPr lang="ru-RU" sz="40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664973"/>
            <a:ext cx="4427984" cy="2951989"/>
          </a:xfrm>
          <a:prstGeom prst="rect">
            <a:avLst/>
          </a:prstGeom>
          <a:effectLst>
            <a:softEdge rad="127000"/>
          </a:effectLst>
          <a:scene3d>
            <a:camera prst="perspectiveHeroicExtremeLeftFacing"/>
            <a:lightRig rig="threePt" dir="t"/>
          </a:scene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9980" y="3140968"/>
            <a:ext cx="4427984" cy="2951989"/>
          </a:xfrm>
          <a:prstGeom prst="rect">
            <a:avLst/>
          </a:prstGeom>
          <a:effectLst>
            <a:softEdge rad="127000"/>
          </a:effectLst>
          <a:scene3d>
            <a:camera prst="perspectiveHeroicExtremeRightFacing"/>
            <a:lightRig rig="threePt" dir="t"/>
          </a:scene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1371660"/>
            <a:ext cx="2043311" cy="1359731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4616962"/>
            <a:ext cx="1881014" cy="1529045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516660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7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7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7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7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72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4559" y="3212976"/>
            <a:ext cx="2247900" cy="2857500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2574482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23</Words>
  <Application>Microsoft Office PowerPoint</Application>
  <PresentationFormat>Экран (4:3)</PresentationFormat>
  <Paragraphs>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работы педагога-психолога МБДОУ «Детский сад «Маячок»  Арутюнян  Светланы Гарниковны</vt:lpstr>
      <vt:lpstr>Песочная анимация</vt:lpstr>
      <vt:lpstr>Работа с ребёнком с ОВЗ</vt:lpstr>
      <vt:lpstr>Толерантное отношение   к людям с ОВЗ</vt:lpstr>
      <vt:lpstr>Толерантное отношение   к людям с ОВЗ</vt:lpstr>
      <vt:lpstr>Коррекционно-развивающая работа </vt:lpstr>
      <vt:lpstr>  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работы  педагога-психолога  МБДОУ «Детский сад «Маячок»  Арутюнян Светланы Гарниковны</dc:title>
  <dc:creator>Svetik</dc:creator>
  <cp:lastModifiedBy>Svetik</cp:lastModifiedBy>
  <cp:revision>16</cp:revision>
  <dcterms:created xsi:type="dcterms:W3CDTF">2016-11-16T16:49:20Z</dcterms:created>
  <dcterms:modified xsi:type="dcterms:W3CDTF">2017-02-26T17:50:00Z</dcterms:modified>
</cp:coreProperties>
</file>