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3"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1188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87;&#1088;&#1077;&#1079;&#1077;&#1085;&#1090;&#1072;&#1094;&#1080;&#1103;%20%20&#1048;&#1089;&#1090;&#1086;&#1088;&#1080;&#1103;%20&#1044;&#1088;&#1086;&#1092;&#1099;\&#1084;&#1091;&#1079;&#1099;&#1082;&#1072;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5" y="836712"/>
            <a:ext cx="885698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Исследовательский проект «История Дрофы – символа Саратовской области».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Тема: «Страничка из красной книги».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Привлечь внимание дошкольников и родителей к подготовке и проведению мероприятий по экологическому воспитанию.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Задачи: Развитие воображения, образного мышления, творческой активности детей;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Приобретение детьми  умений и навыков для научно-исследовательской деятельности;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Объединение родителей и детей для совместной деятельности.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Срок: проект краткосрочный, рассчитан на две недели.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Участники проекта: Воспитатели, дети и родители средней группы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МДОУ «Детский сад №171».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Продукт: Инсталляция «Исчезающая красота».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Саратов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2017</a:t>
            </a:r>
          </a:p>
        </p:txBody>
      </p:sp>
      <p:pic>
        <p:nvPicPr>
          <p:cNvPr id="4" name="музы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6727651" y="4398243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7602527"/>
      </p:ext>
    </p:extLst>
  </p:cSld>
  <p:clrMapOvr>
    <a:masterClrMapping/>
  </p:clrMapOvr>
  <p:transition advClick="0"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857232"/>
            <a:ext cx="3078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На страничке Красной Книги</a:t>
            </a:r>
          </a:p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Мы увидели дрофу.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63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429124" y="0"/>
            <a:ext cx="4714876" cy="435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429256" y="5214950"/>
            <a:ext cx="26809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Нам сказали, что дрофа –</a:t>
            </a:r>
          </a:p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Живой символ Саратова.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64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2285992"/>
            <a:ext cx="4500562" cy="4572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857232"/>
            <a:ext cx="2406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А в конце решили мы</a:t>
            </a:r>
          </a:p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Сделать инсталляцию.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65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72000" y="0"/>
            <a:ext cx="4572000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286380" y="5143512"/>
            <a:ext cx="3211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</a:rPr>
              <a:t>В гости мам своих позвали –</a:t>
            </a:r>
          </a:p>
          <a:p>
            <a:r>
              <a:rPr lang="ru-RU" dirty="0" smtClean="0">
                <a:solidFill>
                  <a:schemeClr val="accent6"/>
                </a:solidFill>
              </a:rPr>
              <a:t>Нам без них не справится!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6" name="Рисунок 5" descr="IMG_265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2143116"/>
            <a:ext cx="4572000" cy="4714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0"/>
            <a:ext cx="3446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Ах, какая же дрофа получилась –</a:t>
            </a:r>
          </a:p>
          <a:p>
            <a:pPr algn="ctr"/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Красота!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66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000108"/>
            <a:ext cx="4429124" cy="5857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67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29124" y="1000108"/>
            <a:ext cx="4714876" cy="5857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0"/>
            <a:ext cx="871326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Мы надеемся,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Наш труд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Стороной не обойдут!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 descr="slide_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00306"/>
            <a:ext cx="9144000" cy="435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643182"/>
            <a:ext cx="3857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</a:rPr>
              <a:t>Про проект «Дрофа» узнали,</a:t>
            </a:r>
          </a:p>
          <a:p>
            <a:r>
              <a:rPr lang="ru-RU" dirty="0" smtClean="0">
                <a:solidFill>
                  <a:schemeClr val="accent6"/>
                </a:solidFill>
              </a:rPr>
              <a:t>И решили – будем мы</a:t>
            </a:r>
          </a:p>
          <a:p>
            <a:r>
              <a:rPr lang="ru-RU" dirty="0" smtClean="0">
                <a:solidFill>
                  <a:schemeClr val="accent6"/>
                </a:solidFill>
              </a:rPr>
              <a:t>Не малышки – дошколята,</a:t>
            </a:r>
          </a:p>
          <a:p>
            <a:r>
              <a:rPr lang="ru-RU" dirty="0" smtClean="0">
                <a:solidFill>
                  <a:schemeClr val="accent6"/>
                </a:solidFill>
              </a:rPr>
              <a:t>А исследователи!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5" name="Рисунок 4" descr="иссл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65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0"/>
            <a:ext cx="4572000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5814524"/>
      </p:ext>
    </p:extLst>
  </p:cSld>
  <p:clrMapOvr>
    <a:masterClrMapping/>
  </p:clrMapOvr>
  <p:transition spd="med" advClick="0" advTm="6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000108"/>
            <a:ext cx="30364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 садик к нам библиотекарь</a:t>
            </a:r>
          </a:p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 книгами про птиц пришла.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библ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0"/>
            <a:ext cx="5072066" cy="4071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286380" y="5000636"/>
            <a:ext cx="28400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Про дрофу нам рассказала,</a:t>
            </a:r>
          </a:p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Птица очень редкая.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-9279beda24fe099b7c0c415220ffa06e-V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2714620"/>
            <a:ext cx="4500562" cy="4143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280637751"/>
      </p:ext>
    </p:extLst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142984"/>
            <a:ext cx="2568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А потом кино смотрели </a:t>
            </a:r>
          </a:p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«Исчезающая красота»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0694" y="4643446"/>
            <a:ext cx="29456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Оказалось, что дрофа </a:t>
            </a:r>
          </a:p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 Книгу Красную занесена!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67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72000" y="0"/>
            <a:ext cx="4572000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71109-0122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86124"/>
            <a:ext cx="4786314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0"/>
            <a:ext cx="2386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Мы узнали, где живет,</a:t>
            </a:r>
          </a:p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И птенцов выводит.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71109-0124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2918"/>
            <a:ext cx="4500562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0171109-01273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7700" y="642918"/>
            <a:ext cx="4686300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28596" y="4929198"/>
            <a:ext cx="3714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И чтобы сохранить дрофу,</a:t>
            </a:r>
          </a:p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Специальные питомники разводят.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171109-01201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3714752"/>
            <a:ext cx="4714876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571480"/>
            <a:ext cx="26058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На занятии мы рисовали</a:t>
            </a:r>
          </a:p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Птицу эту редкую.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43570" y="4857760"/>
            <a:ext cx="2678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Все «пятерки» получили,</a:t>
            </a:r>
          </a:p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Лучшие отметки!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9b38d2b3a96518533b59a0c0937c0ab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44218"/>
            <a:ext cx="4714876" cy="5013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9b38d2b3a96518533b59a0c0937c0ab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201168"/>
            <a:ext cx="4572000" cy="4227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857232"/>
            <a:ext cx="25745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На экскурсию ходили</a:t>
            </a:r>
          </a:p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 Краеведческий музей.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64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00562" y="0"/>
            <a:ext cx="4643438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714348" y="1428736"/>
            <a:ext cx="2563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И на выставке смотрели</a:t>
            </a:r>
          </a:p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Обитателей степей.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58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3143248"/>
            <a:ext cx="4643438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58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3143248"/>
            <a:ext cx="4572000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357298"/>
            <a:ext cx="24495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Было очень интересно,</a:t>
            </a:r>
          </a:p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И, дыханье затая,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62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00562" y="0"/>
            <a:ext cx="4643438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715008" y="4714884"/>
            <a:ext cx="25081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Слушали экскурсовода,</a:t>
            </a:r>
          </a:p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Почему редка дрофа.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262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3357562"/>
            <a:ext cx="4714876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000108"/>
            <a:ext cx="2530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Нашей группе показали</a:t>
            </a:r>
          </a:p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Даже Книгу Красную!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63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6248" y="0"/>
            <a:ext cx="4857752" cy="4214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143504" y="5000636"/>
            <a:ext cx="2991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Из нее узнаем мы</a:t>
            </a:r>
          </a:p>
          <a:p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Животных, что в опасности!</a:t>
            </a:r>
            <a:endParaRPr lang="ru-RU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63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2571744"/>
            <a:ext cx="4500562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253</TotalTime>
  <Words>296</Words>
  <Application>Microsoft Office PowerPoint</Application>
  <PresentationFormat>Экран (4:3)</PresentationFormat>
  <Paragraphs>59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Татьна Николаевна</dc:creator>
  <cp:lastModifiedBy>1111</cp:lastModifiedBy>
  <cp:revision>58</cp:revision>
  <dcterms:created xsi:type="dcterms:W3CDTF">2017-11-09T22:18:21Z</dcterms:created>
  <dcterms:modified xsi:type="dcterms:W3CDTF">2018-02-07T18:55:05Z</dcterms:modified>
</cp:coreProperties>
</file>