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56" r:id="rId2"/>
    <p:sldId id="271" r:id="rId3"/>
    <p:sldId id="264" r:id="rId4"/>
    <p:sldId id="257" r:id="rId5"/>
    <p:sldId id="258" r:id="rId6"/>
    <p:sldId id="259" r:id="rId7"/>
    <p:sldId id="261" r:id="rId8"/>
    <p:sldId id="265" r:id="rId9"/>
    <p:sldId id="267" r:id="rId10"/>
    <p:sldId id="268" r:id="rId11"/>
    <p:sldId id="269" r:id="rId12"/>
    <p:sldId id="270" r:id="rId13"/>
    <p:sldId id="262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9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45E23-B252-4231-B5C0-F32C8912D874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67259-C17C-4531-B585-137AB9887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784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67259-C17C-4531-B585-137AB9887C7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231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citaty.info/tema/chelovek-lyudi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372168"/>
            <a:ext cx="6470104" cy="2081168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      «Теперь</a:t>
            </a:r>
            <a:r>
              <a:rPr lang="ru-RU" sz="2400" dirty="0">
                <a:effectLst/>
              </a:rPr>
              <a:t>, когда мы научились летать по воздуху как птицы, плавать под водой как рыбы, нам не хватает только одного: научиться жить на земле как </a:t>
            </a:r>
            <a:r>
              <a:rPr lang="ru-RU" sz="2400" dirty="0" smtClean="0">
                <a:effectLst/>
                <a:hlinkClick r:id="rId2"/>
              </a:rPr>
              <a:t>люди</a:t>
            </a:r>
            <a:r>
              <a:rPr lang="ru-RU" sz="2400" dirty="0" smtClean="0">
                <a:effectLst/>
              </a:rPr>
              <a:t>».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Бернард Шоу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 </a:t>
            </a:r>
          </a:p>
        </p:txBody>
      </p:sp>
      <p:pic>
        <p:nvPicPr>
          <p:cNvPr id="1027" name="Picture 3" descr="C:\Users\эльвира\Desktop\атестация\толерантность конспект\фото бернард шоу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0648"/>
            <a:ext cx="417646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19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Крошка Енот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C:\Users\эльвира\Desktop\МАМА\детдом\атестация\толерантность конспект\кро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626469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06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just"/>
            <a:r>
              <a:rPr lang="ru-RU" dirty="0"/>
              <a:t>«</a:t>
            </a:r>
            <a:r>
              <a:rPr lang="ru-RU" sz="3600" dirty="0"/>
              <a:t>Добрый человек – не тот, кто умеет делать добро, а тот, кто не умеет делать зло</a:t>
            </a:r>
            <a:r>
              <a:rPr lang="ru-RU" sz="3600" dirty="0" smtClean="0"/>
              <a:t>».</a:t>
            </a:r>
          </a:p>
          <a:p>
            <a:r>
              <a:rPr lang="ru-RU" sz="3600" dirty="0" smtClean="0"/>
              <a:t>В</a:t>
            </a:r>
            <a:r>
              <a:rPr lang="ru-RU" sz="3600" dirty="0"/>
              <a:t>. Ключевский</a:t>
            </a:r>
          </a:p>
        </p:txBody>
      </p:sp>
    </p:spTree>
    <p:extLst>
      <p:ext uri="{BB962C8B-B14F-4D97-AF65-F5344CB8AC3E}">
        <p14:creationId xmlns:p14="http://schemas.microsoft.com/office/powerpoint/2010/main" val="28028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эльвира\Desktop\МАМА\детдом\атестация\толерантность конспект\ник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9131"/>
            <a:ext cx="3744416" cy="466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 </a:t>
            </a:r>
            <a:r>
              <a:rPr lang="ru-RU" dirty="0" err="1" smtClean="0"/>
              <a:t>Вуйчич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C:\Users\эльвира\Desktop\МАМА\детдом\атестация\толерантность конспект\ни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9131"/>
            <a:ext cx="4563806" cy="438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1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92696"/>
            <a:ext cx="53103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/>
              <a:t>Правила толерантного общения:</a:t>
            </a:r>
            <a:endParaRPr lang="ru-RU" sz="2600" dirty="0"/>
          </a:p>
          <a:p>
            <a:pPr lvl="0"/>
            <a:r>
              <a:rPr lang="ru-RU" sz="2600" dirty="0"/>
              <a:t>Уважай собеседника.</a:t>
            </a:r>
          </a:p>
          <a:p>
            <a:pPr lvl="0"/>
            <a:r>
              <a:rPr lang="ru-RU" sz="2600" dirty="0"/>
              <a:t>Старайся понять то, о чем говорят другие.</a:t>
            </a:r>
          </a:p>
          <a:p>
            <a:pPr lvl="0"/>
            <a:r>
              <a:rPr lang="ru-RU" sz="2600" dirty="0"/>
              <a:t>Отстаивай свое мнение тактично.</a:t>
            </a:r>
          </a:p>
          <a:p>
            <a:pPr lvl="0"/>
            <a:r>
              <a:rPr lang="ru-RU" sz="2600" dirty="0"/>
              <a:t>Ищи лучшие аргументы.</a:t>
            </a:r>
          </a:p>
          <a:p>
            <a:pPr lvl="0"/>
            <a:r>
              <a:rPr lang="ru-RU" sz="2600" dirty="0"/>
              <a:t>Будь справедливым, готовым признать правоту другого.</a:t>
            </a:r>
          </a:p>
          <a:p>
            <a:pPr lvl="0"/>
            <a:r>
              <a:rPr lang="ru-RU" sz="2600" dirty="0"/>
              <a:t>Стремись учитывать интересы других.      </a:t>
            </a:r>
          </a:p>
        </p:txBody>
      </p:sp>
    </p:spTree>
    <p:extLst>
      <p:ext uri="{BB962C8B-B14F-4D97-AF65-F5344CB8AC3E}">
        <p14:creationId xmlns:p14="http://schemas.microsoft.com/office/powerpoint/2010/main" val="321543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эльвира\Desktop\ЗАНЯТИЕ\ромаш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" y="0"/>
            <a:ext cx="9131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эльвира\Desktop\ЗАНЯТИЕ\ромаш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" y="0"/>
            <a:ext cx="9131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85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эльвира\Desktop\ЗАНЯТИЕ\плакат разны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7200800" cy="547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все такие </a:t>
            </a:r>
            <a:r>
              <a:rPr lang="ru-RU" dirty="0" err="1" smtClean="0"/>
              <a:t>разные,но</a:t>
            </a:r>
            <a:r>
              <a:rPr lang="ru-RU" smtClean="0"/>
              <a:t> мы </a:t>
            </a:r>
            <a:r>
              <a:rPr lang="ru-RU" dirty="0" smtClean="0"/>
              <a:t>вместе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37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эльвира\Desktop\ЗАНЯТИЕ\плака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8679"/>
            <a:ext cx="6912768" cy="568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29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pPr algn="just"/>
            <a:r>
              <a:rPr lang="ru-RU" dirty="0"/>
              <a:t>    </a:t>
            </a:r>
            <a:r>
              <a:rPr lang="ru-RU" sz="8000" dirty="0"/>
              <a:t> На рубеже XVIII–XIX веков во Франции жил некто Талейран </a:t>
            </a:r>
            <a:r>
              <a:rPr lang="ru-RU" sz="8000" dirty="0" err="1"/>
              <a:t>Перигор</a:t>
            </a:r>
            <a:r>
              <a:rPr lang="ru-RU" sz="8000" dirty="0"/>
              <a:t>. Он отличался тем, что при разных правительствах оставался неизменным министром иностранных дел. Это был человек талантливый во многих областях, но, более всего, – в умении учитывать настроения окружающих, уважительно к ним относиться и при этом сохранять свои собственные принципы, стремиться к тому, чтобы управлять ситуацией, а не слепо подчинятся обстоятельствам</a:t>
            </a:r>
            <a:r>
              <a:rPr lang="ru-RU" sz="8000" dirty="0" smtClean="0"/>
              <a:t>.</a:t>
            </a:r>
            <a:r>
              <a:rPr lang="ru-RU" sz="8000" dirty="0"/>
              <a:t>      На рубеже XVIII–XIX веков во Франции жил некто Талейран </a:t>
            </a:r>
            <a:r>
              <a:rPr lang="ru-RU" sz="8000" dirty="0" err="1"/>
              <a:t>Перигор</a:t>
            </a:r>
            <a:r>
              <a:rPr lang="ru-RU" sz="8000" dirty="0"/>
              <a:t>. Он отличался тем, что при разных правительствах оставался неизменным министром иностранных дел. Это был человек талантливый во многих областях, но, более всего, – в умении учитывать настроения окружающих, уважительно к ним относиться и при этом сохранять свои собственные принципы, стремиться к тому, чтобы управлять ситуацией, а не слепо подчинятся обстоятельствам.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02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404664"/>
            <a:ext cx="552636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/>
              <a:t>tolerancia</a:t>
            </a:r>
            <a:r>
              <a:rPr lang="ru-RU" sz="2000" b="1" i="1" dirty="0"/>
              <a:t> (испанский) </a:t>
            </a:r>
            <a:r>
              <a:rPr lang="ru-RU" sz="2000" dirty="0"/>
              <a:t>– Способность признавать отличные от своих собственных идеи или мнения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dirty="0" err="1"/>
              <a:t>tolerance</a:t>
            </a:r>
            <a:r>
              <a:rPr lang="ru-RU" sz="2000" b="1" dirty="0"/>
              <a:t> (французский) – </a:t>
            </a:r>
            <a:r>
              <a:rPr lang="ru-RU" sz="2000" dirty="0"/>
              <a:t>Отношение, при котором допускается, что другие могут думать или действовать иначе, нежели ты сам</a:t>
            </a:r>
          </a:p>
          <a:p>
            <a:r>
              <a:rPr lang="ru-RU" sz="2000" b="1" dirty="0" err="1"/>
              <a:t>tolerance</a:t>
            </a:r>
            <a:r>
              <a:rPr lang="ru-RU" sz="2000" b="1" dirty="0"/>
              <a:t> (английский) </a:t>
            </a:r>
            <a:r>
              <a:rPr lang="ru-RU" sz="2000" dirty="0"/>
              <a:t>– Готовность быть терпимым, снисходительность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dirty="0" err="1"/>
              <a:t>kuan</a:t>
            </a:r>
            <a:r>
              <a:rPr lang="ru-RU" sz="2000" b="1" dirty="0"/>
              <a:t> </a:t>
            </a:r>
            <a:r>
              <a:rPr lang="ru-RU" sz="2000" b="1" dirty="0" err="1"/>
              <a:t>rong</a:t>
            </a:r>
            <a:r>
              <a:rPr lang="ru-RU" sz="2000" b="1" dirty="0"/>
              <a:t> (китайский) </a:t>
            </a:r>
            <a:r>
              <a:rPr lang="ru-RU" sz="2000" dirty="0"/>
              <a:t>– Позволять, принимать, быть по отношению к другим великодушным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b="1" dirty="0" err="1"/>
              <a:t>tasamul</a:t>
            </a:r>
            <a:r>
              <a:rPr lang="ru-RU" sz="2000" b="1" dirty="0"/>
              <a:t>’ ( арабский) </a:t>
            </a:r>
            <a:r>
              <a:rPr lang="ru-RU" sz="2000" dirty="0"/>
              <a:t>– Прощение, снисходительность, мягкость, милосердие, сострадание, благосклонность, терпение, расположенность к другим.</a:t>
            </a:r>
          </a:p>
        </p:txBody>
      </p:sp>
    </p:spTree>
    <p:extLst>
      <p:ext uri="{BB962C8B-B14F-4D97-AF65-F5344CB8AC3E}">
        <p14:creationId xmlns:p14="http://schemas.microsoft.com/office/powerpoint/2010/main" val="422291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04664"/>
            <a:ext cx="6624736" cy="47525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Ребята, давайте жить дружно!</a:t>
            </a:r>
            <a:br>
              <a:rPr lang="ru-RU" dirty="0" smtClean="0"/>
            </a:br>
            <a:r>
              <a:rPr lang="ru-RU" dirty="0" smtClean="0"/>
              <a:t>Кот Леопольд.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6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581128"/>
            <a:ext cx="6512511" cy="934040"/>
          </a:xfrm>
        </p:spPr>
        <p:txBody>
          <a:bodyPr/>
          <a:lstStyle/>
          <a:p>
            <a:r>
              <a:rPr lang="ru-RU" dirty="0" smtClean="0"/>
              <a:t>ЛЬВЕНОК И ЧЕРЕПАХА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48680"/>
            <a:ext cx="5760640" cy="3960440"/>
          </a:xfrm>
        </p:spPr>
      </p:pic>
    </p:spTree>
    <p:extLst>
      <p:ext uri="{BB962C8B-B14F-4D97-AF65-F5344CB8AC3E}">
        <p14:creationId xmlns:p14="http://schemas.microsoft.com/office/powerpoint/2010/main" val="282385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львира\Desktop\МАМА\детдом\атестация\толерантность конспект\волшеб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0648"/>
            <a:ext cx="6115000" cy="5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013176"/>
            <a:ext cx="6984775" cy="1728192"/>
          </a:xfrm>
        </p:spPr>
        <p:txBody>
          <a:bodyPr/>
          <a:lstStyle/>
          <a:p>
            <a:r>
              <a:rPr lang="ru-RU" dirty="0" smtClean="0"/>
              <a:t>Элли из Волшебника изумрудного города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92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эльвира\Desktop\МАМА\детдом\атестация\толерантность конспект\маугл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612068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Маугли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64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эльвира\Desktop\МАМА\детдом\атестация\толерантность конспект\крас и чуд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2" y="332656"/>
            <a:ext cx="388391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эльвира\Desktop\МАМА\детдом\атестация\толерантность конспект\крас и чуд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906589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Красавица и чудовище.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591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114</TotalTime>
  <Words>187</Words>
  <Application>Microsoft Office PowerPoint</Application>
  <PresentationFormat>Экран (4:3)</PresentationFormat>
  <Paragraphs>28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      «Теперь, когда мы научились летать по воздуху как птицы, плавать под водой как рыбы, нам не хватает только одного: научиться жить на земле как люди». Бернард Шоу  </vt:lpstr>
      <vt:lpstr>Презентация PowerPoint</vt:lpstr>
      <vt:lpstr>Презентация PowerPoint</vt:lpstr>
      <vt:lpstr>Презентация PowerPoint</vt:lpstr>
      <vt:lpstr>Ребята, давайте жить дружно! Кот Леопольд.</vt:lpstr>
      <vt:lpstr>ЛЬВЕНОК И ЧЕРЕПАХА</vt:lpstr>
      <vt:lpstr>Элли из Волшебника изумрудного города</vt:lpstr>
      <vt:lpstr>Маугли </vt:lpstr>
      <vt:lpstr>Красавица и чудовище.</vt:lpstr>
      <vt:lpstr>Крошка Енот </vt:lpstr>
      <vt:lpstr>Презентация PowerPoint</vt:lpstr>
      <vt:lpstr>Ник Вуйчич</vt:lpstr>
      <vt:lpstr>Презентация PowerPoint</vt:lpstr>
      <vt:lpstr>Презентация PowerPoint</vt:lpstr>
      <vt:lpstr>Мы все такие разные,но мы вместе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</dc:creator>
  <cp:lastModifiedBy>эльвира</cp:lastModifiedBy>
  <cp:revision>19</cp:revision>
  <dcterms:created xsi:type="dcterms:W3CDTF">2016-03-02T15:44:13Z</dcterms:created>
  <dcterms:modified xsi:type="dcterms:W3CDTF">2016-11-30T03:33:33Z</dcterms:modified>
</cp:coreProperties>
</file>