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5" r:id="rId2"/>
    <p:sldId id="268" r:id="rId3"/>
    <p:sldId id="270" r:id="rId4"/>
    <p:sldId id="257" r:id="rId5"/>
    <p:sldId id="266" r:id="rId6"/>
    <p:sldId id="258" r:id="rId7"/>
    <p:sldId id="259" r:id="rId8"/>
    <p:sldId id="271" r:id="rId9"/>
    <p:sldId id="269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04210F0C-17D9-4B01-A6BA-05432CE773DF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44475-7095-4851-B959-CF2A9E7AA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0F0C-17D9-4B01-A6BA-05432CE773DF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44475-7095-4851-B959-CF2A9E7AA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0F0C-17D9-4B01-A6BA-05432CE773DF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44475-7095-4851-B959-CF2A9E7AA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0F0C-17D9-4B01-A6BA-05432CE773DF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44475-7095-4851-B959-CF2A9E7AA93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0F0C-17D9-4B01-A6BA-05432CE773DF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44475-7095-4851-B959-CF2A9E7AA93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0F0C-17D9-4B01-A6BA-05432CE773DF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44475-7095-4851-B959-CF2A9E7AA9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0F0C-17D9-4B01-A6BA-05432CE773DF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44475-7095-4851-B959-CF2A9E7AA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0F0C-17D9-4B01-A6BA-05432CE773DF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44475-7095-4851-B959-CF2A9E7AA93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0F0C-17D9-4B01-A6BA-05432CE773DF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44475-7095-4851-B959-CF2A9E7AA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0F0C-17D9-4B01-A6BA-05432CE773DF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44475-7095-4851-B959-CF2A9E7AA9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10F0C-17D9-4B01-A6BA-05432CE773DF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44475-7095-4851-B959-CF2A9E7AA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4210F0C-17D9-4B01-A6BA-05432CE773DF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2144475-7095-4851-B959-CF2A9E7AA9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ПРЕЗЕНТАЦИЯ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7200" i="1" dirty="0" smtClean="0">
                <a:solidFill>
                  <a:srgbClr val="FF0000"/>
                </a:solidFill>
                <a:latin typeface="Arial Black" pitchFamily="34" charset="0"/>
              </a:rPr>
              <a:t>Моё имя</a:t>
            </a:r>
            <a:endParaRPr lang="ru-RU" sz="7200" i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latin typeface="Arial Black" pitchFamily="34" charset="0"/>
              </a:rPr>
              <a:t>Выполнил:</a:t>
            </a:r>
          </a:p>
          <a:p>
            <a:pPr marL="0" indent="0" algn="ctr">
              <a:buNone/>
            </a:pPr>
            <a:r>
              <a:rPr lang="ru-RU" sz="2800" dirty="0" smtClean="0">
                <a:latin typeface="Arial Black" pitchFamily="34" charset="0"/>
              </a:rPr>
              <a:t>                Ученик </a:t>
            </a:r>
            <a:r>
              <a:rPr lang="ru-RU" sz="2800" dirty="0" smtClean="0">
                <a:latin typeface="Arial Black" pitchFamily="34" charset="0"/>
              </a:rPr>
              <a:t>3 </a:t>
            </a:r>
            <a:r>
              <a:rPr lang="ru-RU" sz="2800" dirty="0" smtClean="0">
                <a:latin typeface="Arial Black" pitchFamily="34" charset="0"/>
              </a:rPr>
              <a:t>«в» класса</a:t>
            </a:r>
          </a:p>
          <a:p>
            <a:pPr marL="0" indent="0" algn="ctr">
              <a:buNone/>
            </a:pPr>
            <a:r>
              <a:rPr lang="ru-RU" sz="2800" dirty="0" smtClean="0">
                <a:latin typeface="Arial Black" pitchFamily="34" charset="0"/>
              </a:rPr>
              <a:t>         Калинин Валера</a:t>
            </a:r>
            <a:endParaRPr lang="ru-RU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827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772817"/>
            <a:ext cx="6400800" cy="266429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8800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8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50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Цель презентации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Узнать сведения о </a:t>
            </a:r>
            <a:r>
              <a:rPr lang="ru-RU" sz="4400" dirty="0" smtClean="0"/>
              <a:t>своём имени</a:t>
            </a:r>
            <a:endParaRPr lang="ru-RU" sz="4400" dirty="0"/>
          </a:p>
        </p:txBody>
      </p:sp>
      <p:pic>
        <p:nvPicPr>
          <p:cNvPr id="1026" name="Picture 2" descr="D:\Microsoft Office\MEDIA\CAGCAT10\j023301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924944"/>
            <a:ext cx="4392487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959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гипотеза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ru-RU" sz="3200" dirty="0" smtClean="0"/>
              <a:t>Каждый человек должен знать о происхождении своего имени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53899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340768"/>
            <a:ext cx="6400800" cy="685800"/>
          </a:xfrm>
        </p:spPr>
        <p:txBody>
          <a:bodyPr>
            <a:no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Здравствуйте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2185884"/>
            <a:ext cx="3816424" cy="31153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Меня зовут Валера, полное имя Валерий</a:t>
            </a:r>
            <a:endParaRPr lang="ru-RU" sz="3600" dirty="0"/>
          </a:p>
        </p:txBody>
      </p:sp>
      <p:pic>
        <p:nvPicPr>
          <p:cNvPr id="4" name="Рисунок 3" descr="sdyV4Ny-_s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185885"/>
            <a:ext cx="2592288" cy="390741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i="1" dirty="0" err="1" smtClean="0">
                <a:solidFill>
                  <a:srgbClr val="FF0000"/>
                </a:solidFill>
              </a:rPr>
              <a:t>просхождение</a:t>
            </a:r>
            <a:endParaRPr lang="ru-RU" sz="48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Имя Валерий – латинское родовое имя, происходит от римского слова «</a:t>
            </a:r>
            <a:r>
              <a:rPr lang="ru-RU" sz="2800" dirty="0" err="1" smtClean="0"/>
              <a:t>валерэ</a:t>
            </a:r>
            <a:r>
              <a:rPr lang="ru-RU" sz="2800" dirty="0" smtClean="0"/>
              <a:t>» и латинского слова «</a:t>
            </a:r>
            <a:r>
              <a:rPr lang="ru-RU" sz="2800" dirty="0" err="1" smtClean="0"/>
              <a:t>валео</a:t>
            </a:r>
            <a:r>
              <a:rPr lang="ru-RU" sz="2800" dirty="0" smtClean="0"/>
              <a:t>», быть сильным, здоровым.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8938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980728"/>
            <a:ext cx="7416824" cy="4608512"/>
          </a:xfrm>
        </p:spPr>
        <p:txBody>
          <a:bodyPr>
            <a:normAutofit fontScale="55000" lnSpcReduction="20000"/>
          </a:bodyPr>
          <a:lstStyle/>
          <a:p>
            <a:pPr indent="0" algn="ctr">
              <a:buNone/>
            </a:pPr>
            <a:r>
              <a:rPr lang="ru-RU" sz="4400" dirty="0"/>
              <a:t>Имя Валерий означает: крепкий, здоровый, бодрый, сильный. </a:t>
            </a:r>
          </a:p>
          <a:p>
            <a:pPr indent="0" algn="ctr">
              <a:buNone/>
            </a:pPr>
            <a:r>
              <a:rPr lang="ru-RU" sz="4400" dirty="0"/>
              <a:t>Большое, хорошее и даже величественное имя. Его звучание подобно накату волны и потоку электрической энергии, который захватывает своим влиянием. Оно исполнено энергии жизнелюбия и несет позитивный настрой и веру в победу. </a:t>
            </a:r>
            <a:endParaRPr lang="ru-RU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980728"/>
            <a:ext cx="7560840" cy="4896543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ru-RU" sz="2000" dirty="0" smtClean="0"/>
              <a:t>ЗОДИАКАЛЬНЫЙ  ЗНАК </a:t>
            </a:r>
            <a:r>
              <a:rPr lang="ru-RU" sz="2000" dirty="0"/>
              <a:t>- Лев. </a:t>
            </a:r>
            <a:endParaRPr lang="ru-RU" sz="2000" dirty="0" smtClean="0"/>
          </a:p>
          <a:p>
            <a:pPr indent="0">
              <a:buNone/>
            </a:pPr>
            <a:r>
              <a:rPr lang="ru-RU" sz="2000" dirty="0" smtClean="0"/>
              <a:t>ПЛАНЕТА-ПОКРОВИТЕЛЬ - </a:t>
            </a:r>
            <a:r>
              <a:rPr lang="ru-RU" sz="2000" dirty="0"/>
              <a:t>Солнце (Плутон).</a:t>
            </a:r>
          </a:p>
          <a:p>
            <a:pPr indent="0">
              <a:buNone/>
            </a:pPr>
            <a:r>
              <a:rPr lang="ru-RU" sz="2000" dirty="0"/>
              <a:t>ЦВЕТ </a:t>
            </a:r>
            <a:r>
              <a:rPr lang="ru-RU" sz="2000" dirty="0" smtClean="0"/>
              <a:t>- </a:t>
            </a:r>
            <a:r>
              <a:rPr lang="ru-RU" sz="2000" dirty="0"/>
              <a:t>Синий, красный, желтый, зеленый, </a:t>
            </a:r>
            <a:r>
              <a:rPr lang="ru-RU" sz="2000" dirty="0" smtClean="0"/>
              <a:t>голубой.</a:t>
            </a:r>
          </a:p>
          <a:p>
            <a:pPr indent="0">
              <a:buNone/>
            </a:pPr>
            <a:r>
              <a:rPr lang="ru-RU" sz="2000" dirty="0" smtClean="0"/>
              <a:t>ОСНОВНЫЕ </a:t>
            </a:r>
            <a:r>
              <a:rPr lang="ru-RU" sz="2000" dirty="0"/>
              <a:t>ЧЕРТЫ </a:t>
            </a:r>
            <a:r>
              <a:rPr lang="ru-RU" sz="2000" dirty="0" smtClean="0"/>
              <a:t>- </a:t>
            </a:r>
            <a:r>
              <a:rPr lang="ru-RU" sz="2000" dirty="0"/>
              <a:t>Подвижность, остроумие, любознательность, оптимизм, живость, искренность, восприимчивость.</a:t>
            </a:r>
          </a:p>
          <a:p>
            <a:pPr indent="0">
              <a:buNone/>
            </a:pPr>
            <a:r>
              <a:rPr lang="ru-RU" sz="2000" dirty="0"/>
              <a:t>ТИПАЖ </a:t>
            </a:r>
            <a:r>
              <a:rPr lang="ru-RU" sz="2000" dirty="0" smtClean="0"/>
              <a:t>- </a:t>
            </a:r>
            <a:r>
              <a:rPr lang="ru-RU" sz="2000" dirty="0"/>
              <a:t>По натуре </a:t>
            </a:r>
            <a:r>
              <a:rPr lang="ru-RU" sz="2000" dirty="0" smtClean="0"/>
              <a:t>активный и смелый</a:t>
            </a:r>
            <a:r>
              <a:rPr lang="ru-RU" sz="2000" dirty="0"/>
              <a:t>, даже отчаянный. Он не всегда легок в </a:t>
            </a:r>
            <a:r>
              <a:rPr lang="ru-RU" sz="2000" dirty="0" smtClean="0"/>
              <a:t>общении.</a:t>
            </a:r>
            <a:endParaRPr lang="ru-RU" sz="2000" dirty="0"/>
          </a:p>
          <a:p>
            <a:pPr indent="0">
              <a:buNone/>
            </a:pPr>
            <a:r>
              <a:rPr lang="ru-RU" sz="2000" dirty="0"/>
              <a:t>ХАРАКТЕР </a:t>
            </a:r>
            <a:r>
              <a:rPr lang="ru-RU" sz="2000" dirty="0" smtClean="0"/>
              <a:t>- настойчив </a:t>
            </a:r>
            <a:r>
              <a:rPr lang="ru-RU" sz="2000" dirty="0"/>
              <a:t>и </a:t>
            </a:r>
            <a:r>
              <a:rPr lang="ru-RU" sz="2000" dirty="0" smtClean="0"/>
              <a:t>бесстрашен. Может </a:t>
            </a:r>
            <a:r>
              <a:rPr lang="ru-RU" sz="2000" dirty="0"/>
              <a:t>увлечься музыкой, театром, танцами. Любит путешествовать.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268760"/>
            <a:ext cx="6400800" cy="4217641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000" dirty="0">
                <a:solidFill>
                  <a:srgbClr val="FF0000"/>
                </a:solidFill>
              </a:rPr>
              <a:t>ВЕЛИКИЕ ЛЮДИ </a:t>
            </a:r>
            <a:r>
              <a:rPr lang="ru-RU" sz="2000" dirty="0"/>
              <a:t>- Гай Валерий </a:t>
            </a:r>
            <a:r>
              <a:rPr lang="ru-RU" sz="2000" dirty="0" err="1"/>
              <a:t>Флакк</a:t>
            </a:r>
            <a:r>
              <a:rPr lang="ru-RU" sz="2000" dirty="0"/>
              <a:t> </a:t>
            </a:r>
            <a:r>
              <a:rPr lang="ru-RU" sz="2000" dirty="0" err="1"/>
              <a:t>Сетин</a:t>
            </a:r>
            <a:r>
              <a:rPr lang="ru-RU" sz="2000" dirty="0"/>
              <a:t> </a:t>
            </a:r>
            <a:r>
              <a:rPr lang="ru-RU" sz="2000" dirty="0" err="1"/>
              <a:t>Балб</a:t>
            </a:r>
            <a:r>
              <a:rPr lang="ru-RU" sz="2000" dirty="0"/>
              <a:t> (вторая половина I в.) - римский эпический поэт. </a:t>
            </a:r>
            <a:endParaRPr lang="ru-RU" sz="2000" dirty="0" smtClean="0"/>
          </a:p>
          <a:p>
            <a:pPr indent="0">
              <a:buNone/>
            </a:pPr>
            <a:r>
              <a:rPr lang="ru-RU" sz="2000" dirty="0" smtClean="0"/>
              <a:t>Поэт - Валерий </a:t>
            </a:r>
            <a:r>
              <a:rPr lang="ru-RU" sz="2000" dirty="0"/>
              <a:t>Брюсов, </a:t>
            </a:r>
            <a:endParaRPr lang="ru-RU" sz="2000" dirty="0" smtClean="0"/>
          </a:p>
          <a:p>
            <a:pPr indent="0">
              <a:buNone/>
            </a:pPr>
            <a:r>
              <a:rPr lang="ru-RU" sz="2000" dirty="0" smtClean="0"/>
              <a:t>Летчик – испытатель – Валерий Чкалов,</a:t>
            </a:r>
          </a:p>
          <a:p>
            <a:pPr indent="0">
              <a:buNone/>
            </a:pPr>
            <a:r>
              <a:rPr lang="ru-RU" sz="2000" dirty="0" smtClean="0"/>
              <a:t>Известные певцы - Валерий </a:t>
            </a:r>
            <a:r>
              <a:rPr lang="ru-RU" sz="2000" dirty="0"/>
              <a:t>Золотухин, </a:t>
            </a:r>
            <a:r>
              <a:rPr lang="ru-RU" sz="2000" dirty="0" smtClean="0"/>
              <a:t>Валерий  </a:t>
            </a:r>
            <a:r>
              <a:rPr lang="ru-RU" sz="2000" dirty="0" err="1"/>
              <a:t>Меладзе</a:t>
            </a:r>
            <a:r>
              <a:rPr lang="ru-RU" sz="2000" dirty="0"/>
              <a:t>, </a:t>
            </a:r>
            <a:r>
              <a:rPr lang="ru-RU" sz="2000" dirty="0" smtClean="0"/>
              <a:t>Валерий </a:t>
            </a:r>
            <a:r>
              <a:rPr lang="ru-RU" sz="2000" dirty="0" err="1"/>
              <a:t>Ободзинский</a:t>
            </a:r>
            <a:r>
              <a:rPr lang="ru-RU" sz="2000" dirty="0"/>
              <a:t>, </a:t>
            </a:r>
            <a:r>
              <a:rPr lang="ru-RU" sz="2000" dirty="0" smtClean="0"/>
              <a:t>Валерий Сюткин</a:t>
            </a:r>
            <a:r>
              <a:rPr lang="ru-RU" sz="2000" dirty="0"/>
              <a:t>, </a:t>
            </a:r>
            <a:endParaRPr lang="ru-RU" sz="2000" dirty="0" smtClean="0"/>
          </a:p>
          <a:p>
            <a:pPr indent="0">
              <a:buNone/>
            </a:pPr>
            <a:r>
              <a:rPr lang="ru-RU" sz="2000" dirty="0" smtClean="0"/>
              <a:t>Хоккеисты – Валерий Харламов, Валерий Васильев.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57120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Имя дается человеку при рождении и очень часто , сами мы того не замечая, по характеру  соответствуем названному  имени.</a:t>
            </a:r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2339752" y="1268760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ВЫВОД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74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154</TotalTime>
  <Words>268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Кутюр</vt:lpstr>
      <vt:lpstr>ПРЕЗЕНТАЦИЯ</vt:lpstr>
      <vt:lpstr>Цель презентации</vt:lpstr>
      <vt:lpstr>гипотеза</vt:lpstr>
      <vt:lpstr>Здравствуйте</vt:lpstr>
      <vt:lpstr>просхождение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Это Я</dc:title>
  <dc:creator>User</dc:creator>
  <cp:lastModifiedBy>User</cp:lastModifiedBy>
  <cp:revision>19</cp:revision>
  <dcterms:created xsi:type="dcterms:W3CDTF">2015-02-25T10:08:17Z</dcterms:created>
  <dcterms:modified xsi:type="dcterms:W3CDTF">2017-02-25T13:17:58Z</dcterms:modified>
</cp:coreProperties>
</file>