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9" r:id="rId8"/>
    <p:sldId id="270" r:id="rId9"/>
    <p:sldId id="274" r:id="rId10"/>
    <p:sldId id="271" r:id="rId11"/>
    <p:sldId id="272" r:id="rId12"/>
    <p:sldId id="275" r:id="rId13"/>
    <p:sldId id="276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1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CA8FC-9C60-4459-ADC3-EBB7B759BE15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1E27D-A1F4-4A24-9B10-5A415BC9E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42783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A2540-A0C4-4993-B757-89368511E548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914DB-70E6-4A87-A2BE-C72AC2BBD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83246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04C78-0ED5-4A45-B632-5055B6E3683C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2E0C3-5A55-42CD-BDFD-2CFF56A5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54294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5AA50-18C7-4627-BBFF-63E11E3238F5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34A2-5230-4C20-B413-EC81978C7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705614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7B75-811F-4129-B528-DA187AF3D0A3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17C12-761E-45CD-B629-5C538C991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306801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5CAE-6015-4D23-8D66-7BA63FFD5C2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69DDB-C73C-4BFF-B4CF-D81C0C474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76908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2138-D478-4ECD-9D06-0D5702357CA6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7B073-D37B-4FD5-8139-854E0411F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620910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0463-A14F-4216-8065-428707DDDAA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E301-32CB-435C-9BCC-227BC1FC3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46274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B69F2-52C3-4552-B4C6-DBFD77CFD35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D5F2B-DEB1-4523-9BE6-272532A42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339159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D73F-1079-4922-B8D3-954325FDA7E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91C1-11D8-44FB-8471-D5C324307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99242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797DE-47CA-490E-92F4-0EC1915C59D6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129DE-F906-4B54-9D17-D82E8E756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458512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62A08A-75D5-45F0-B676-BAD81C52F05B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FE445F-3C6F-40BB-9CA4-8A518A2C1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288" y="476250"/>
            <a:ext cx="8569325" cy="2665413"/>
          </a:xfrm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  <a:t>Презентация </a:t>
            </a:r>
            <a:b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</a:br>
            <a: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  <a:t>непосредственно образовательной деятельности </a:t>
            </a:r>
            <a:b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</a:br>
            <a: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  <a:t>по развитию речи </a:t>
            </a:r>
            <a:b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</a:br>
            <a: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  <a:t> </a:t>
            </a:r>
            <a:br>
              <a:rPr lang="ru-RU" altLang="ru-RU" sz="2400" b="1" dirty="0" smtClean="0">
                <a:latin typeface="Arial" charset="0"/>
                <a:ea typeface="Calibri" pitchFamily="34" charset="0"/>
                <a:cs typeface="Arial" charset="0"/>
              </a:rPr>
            </a:br>
            <a:endParaRPr lang="ru-RU" altLang="ru-RU" sz="2400" b="1" dirty="0" smtClean="0">
              <a:latin typeface="Arial" charset="0"/>
              <a:cs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068960"/>
            <a:ext cx="8281988" cy="33845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  <a:ea typeface="Calibri"/>
                <a:cs typeface="Arial" pitchFamily="34" charset="0"/>
              </a:rPr>
              <a:t>  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Тема: «Мы – журналисты»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      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(старшая логопедическая группа)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Воспитатель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МАДОУ ЦРР д/с № 111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Долгополова </a:t>
            </a: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Татьяна Николаевна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652870"/>
              </p:ext>
            </p:extLst>
          </p:nvPr>
        </p:nvGraphicFramePr>
        <p:xfrm>
          <a:off x="1259632" y="1405057"/>
          <a:ext cx="6595512" cy="4888730"/>
        </p:xfrm>
        <a:graphic>
          <a:graphicData uri="http://schemas.openxmlformats.org/drawingml/2006/table">
            <a:tbl>
              <a:tblPr/>
              <a:tblGrid>
                <a:gridCol w="671054"/>
                <a:gridCol w="1777218"/>
                <a:gridCol w="1368152"/>
                <a:gridCol w="2779088"/>
              </a:tblGrid>
              <a:tr h="428339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Опорный рисунок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речевого высказывания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Варианты речевых обращений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555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 в диалог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Приветствие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Здравствуйте!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Добрый день (утро, вечер)!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Мы рады встрече с вами!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др.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741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1450" indent="-1714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Разрешите задать Вам несколько вопросов?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 хотим побеседовать с Вами о  …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Расскажите нам, пожалуйста, о …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7417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Выход из диалога.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Выражение благодарности.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прощание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171450" indent="-1714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6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5000"/>
                        <a:buFont typeface="Brush Script MT" pitchFamily="66" charset="0"/>
                        <a:defRPr sz="1400" kern="1200">
                          <a:solidFill>
                            <a:schemeClr val="tx1"/>
                          </a:solidFill>
                          <a:latin typeface="Arial" charset="0"/>
                          <a:ea typeface=""/>
                          <a:cs typeface=""/>
                        </a:defRPr>
                      </a:lvl9pPr>
                    </a:lstStyle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Вы очень интересно рассказали …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Спасибо вам за рассказ.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Нам понравилось…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свидания! </a:t>
                      </a:r>
                    </a:p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139" marR="5913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12" y="3573016"/>
            <a:ext cx="92392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126" y="5229199"/>
            <a:ext cx="122872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441" y="2204864"/>
            <a:ext cx="8640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20080"/>
          </a:xfrm>
        </p:spPr>
        <p:txBody>
          <a:bodyPr/>
          <a:lstStyle/>
          <a:p>
            <a:pPr lvl="0" eaLnBrk="1" hangingPunct="1"/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ВЕДЕНИЯ ДИАЛОГА В ФОРМЕ ИНТЕРВЬЮ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54451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392264"/>
            <a:ext cx="3109057" cy="2331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825" y="1464272"/>
            <a:ext cx="2917036" cy="2187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4432986"/>
            <a:ext cx="2898995" cy="21742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  <a:cs typeface="Arial" charset="0"/>
              </a:rPr>
              <a:t>Игра «Дружеское интервью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ea typeface="Calibri"/>
                <a:cs typeface="Arial" charset="0"/>
              </a:rPr>
              <a:t>» </a:t>
            </a:r>
            <a:r>
              <a:rPr lang="ru-RU" sz="1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560" y="4371568"/>
            <a:ext cx="2952328" cy="2214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146425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282154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создадим  журнал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наших спортсменах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заслуживших золотые медали на Олимпиаде.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71" y="1767780"/>
            <a:ext cx="2989760" cy="22423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85" y="4546498"/>
            <a:ext cx="2810773" cy="21080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43896"/>
            <a:ext cx="2784309" cy="20882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11198"/>
            <a:ext cx="2749575" cy="2062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76834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72816"/>
            <a:ext cx="5832648" cy="43744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  Мы – журналисты !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715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charset="0"/>
                <a:cs typeface="Arial" charset="0"/>
              </a:rPr>
              <a:t>Рефлексия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184775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latin typeface="Arial" charset="0"/>
                <a:cs typeface="Arial" charset="0"/>
              </a:rPr>
              <a:t>Вспомните какие задания вы выполняли.</a:t>
            </a:r>
          </a:p>
          <a:p>
            <a:pPr eaLnBrk="1" hangingPunct="1"/>
            <a:r>
              <a:rPr lang="ru-RU" altLang="ru-RU" sz="2400" dirty="0" smtClean="0">
                <a:latin typeface="Arial" charset="0"/>
                <a:cs typeface="Arial" charset="0"/>
              </a:rPr>
              <a:t>Что нового вы узнали?</a:t>
            </a:r>
          </a:p>
          <a:p>
            <a:pPr eaLnBrk="1" hangingPunct="1"/>
            <a:r>
              <a:rPr lang="ru-RU" altLang="ru-RU" sz="2400" dirty="0" smtClean="0">
                <a:latin typeface="Arial" charset="0"/>
                <a:cs typeface="Arial" charset="0"/>
              </a:rPr>
              <a:t>Зачем мы все это делали?</a:t>
            </a:r>
          </a:p>
          <a:p>
            <a:pPr eaLnBrk="1" hangingPunct="1"/>
            <a:r>
              <a:rPr lang="ru-RU" altLang="ru-RU" sz="2400" dirty="0" smtClean="0">
                <a:latin typeface="Arial" charset="0"/>
                <a:cs typeface="Arial" charset="0"/>
              </a:rPr>
              <a:t>Дарим друг другу аплодисменты за хорошее выполнение заданий.</a:t>
            </a:r>
          </a:p>
          <a:p>
            <a:pPr eaLnBrk="1" hangingPunct="1"/>
            <a:endParaRPr lang="ru-RU" altLang="ru-RU" sz="2400" dirty="0" smtClean="0">
              <a:latin typeface="Arial" charset="0"/>
              <a:cs typeface="Arial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51" y="3753006"/>
            <a:ext cx="3553818" cy="2665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charset="0"/>
                <a:cs typeface="Arial" charset="0"/>
              </a:rPr>
              <a:t>Программное содержание: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8208912" cy="3888432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Познакомить детей с профессией журналист. </a:t>
            </a:r>
          </a:p>
          <a:p>
            <a:pPr eaLnBrk="1" hangingPunct="1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Формировать реалистичные представления о труде людей. </a:t>
            </a:r>
          </a:p>
          <a:p>
            <a:pPr eaLnBrk="1" hangingPunct="1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Упражнять детей в составлении вопросов.</a:t>
            </a:r>
          </a:p>
          <a:p>
            <a:pPr eaLnBrk="1" hangingPunct="1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Обогащать словарный запас. </a:t>
            </a:r>
          </a:p>
          <a:p>
            <a:pPr eaLnBrk="1" hangingPunct="1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Развивать любознательность, память, логическое мышление.</a:t>
            </a:r>
          </a:p>
          <a:p>
            <a:pPr eaLnBrk="1" hangingPunct="1"/>
            <a:endParaRPr lang="ru-RU" altLang="ru-RU" dirty="0" smtClean="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charset="0"/>
                <a:cs typeface="Arial" charset="0"/>
              </a:rPr>
              <a:t>Материал к занятию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ебус;</a:t>
            </a:r>
          </a:p>
          <a:p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етбук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«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Профессия -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журналист»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Коробка  с содержимым:  микрофоны, блокнот, ручка,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бейджики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детский фотоаппарат; игрушечный телефон;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хема проведения интервью;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Фотографии спортсменов;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льбом;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арточки, изображающие человеческие эмоции.</a:t>
            </a:r>
          </a:p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15000"/>
              </a:lnSpc>
            </a:pPr>
            <a:endParaRPr lang="ru-RU" altLang="ru-RU" sz="2400" dirty="0" smtClean="0">
              <a:latin typeface="Arial" charset="0"/>
              <a:ea typeface="Calibri" pitchFamily="34" charset="0"/>
              <a:cs typeface="Arial" charset="0"/>
            </a:endParaRPr>
          </a:p>
          <a:p>
            <a:pPr eaLnBrk="1" hangingPunct="1"/>
            <a:endParaRPr lang="ru-RU" altLang="ru-RU" dirty="0" smtClean="0"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92696"/>
            <a:ext cx="8424936" cy="142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Какие профессии вы знаете?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Я хочу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вас познакомить с ещё одной профессией.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того, чтобы узнать что это за профессия, нужно отгадать ребус.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43311"/>
            <a:ext cx="4632516" cy="34743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513" cy="1282700"/>
          </a:xfrm>
        </p:spPr>
        <p:txBody>
          <a:bodyPr/>
          <a:lstStyle/>
          <a:p>
            <a:pPr eaLnBrk="1" hangingPunct="1"/>
            <a:r>
              <a:rPr lang="ru-RU" altLang="ru-RU" sz="2800" b="1" dirty="0" smtClean="0">
                <a:latin typeface="Arial" charset="0"/>
                <a:cs typeface="Arial" charset="0"/>
              </a:rPr>
              <a:t>Игра «Отгадай ребус»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068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5412365"/>
            <a:ext cx="2664296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5498825"/>
            <a:ext cx="577776" cy="82386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52398" y="5570958"/>
            <a:ext cx="804963" cy="69092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63" y="3419187"/>
            <a:ext cx="3289789" cy="24673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1115613" y="1844824"/>
            <a:ext cx="2592288" cy="1064468"/>
          </a:xfrm>
          <a:prstGeom prst="wedgeEllipseCallout">
            <a:avLst>
              <a:gd name="adj1" fmla="val -28850"/>
              <a:gd name="adj2" fmla="val 7161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Журналист</a:t>
            </a:r>
            <a:endParaRPr lang="ru-RU" sz="2400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25" y="2276871"/>
            <a:ext cx="3167981" cy="23759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 презентации о работе журналистов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402832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ru-RU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Беседа:</a:t>
            </a:r>
          </a:p>
          <a:p>
            <a:pPr marL="0" lvl="0" indent="0">
              <a:buNone/>
            </a:pP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такие журналисты?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должен уметь журналист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интервью?</a:t>
            </a:r>
          </a:p>
          <a:p>
            <a:pPr lvl="0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репортаж? </a:t>
            </a:r>
            <a:endParaRPr lang="ru-RU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Зачем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журналисту хорошая память?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Почему журналист должен быть наблюдательным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767655" cy="2999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9499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для работы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журналиста?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17" y="1484784"/>
            <a:ext cx="2688299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796558"/>
            <a:ext cx="2571448" cy="1928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5" t="42909" r="5858"/>
          <a:stretch/>
        </p:blipFill>
        <p:spPr>
          <a:xfrm>
            <a:off x="1484549" y="5157192"/>
            <a:ext cx="2162940" cy="1113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656" y="1484784"/>
            <a:ext cx="2381153" cy="1785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765" y="4601443"/>
            <a:ext cx="2338934" cy="1754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758485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332656"/>
            <a:ext cx="2739917" cy="5564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Игра «Эмоции»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173" y="1439612"/>
            <a:ext cx="3516614" cy="26374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70123"/>
            <a:ext cx="3475932" cy="26069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22171" y="4437112"/>
            <a:ext cx="792087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Журналист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должен понимать настроение своего собеседника по выражению лица и интонации, с которой он произносит ту или иную фразу. Я буду показывать фотографии людей, вы определите, какие чувства, эмоции испытывает этот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17957814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365104"/>
            <a:ext cx="7704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Давайте поиграем  игру «Дружеское интервью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обозначает слово «интервью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»? 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буду журналистом, который хочет узнать о ваших впечатлениях об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Олимпиаде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Сочи.</a:t>
            </a: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поможет провести интервью схема.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268760"/>
            <a:ext cx="3719632" cy="27897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528383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</TotalTime>
  <Words>343</Words>
  <Application>Microsoft Office PowerPoint</Application>
  <PresentationFormat>Экран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Презентация  непосредственно образовательной деятельности  по развитию речи    </vt:lpstr>
      <vt:lpstr>Программное содержание:</vt:lpstr>
      <vt:lpstr>Материал к занятию</vt:lpstr>
      <vt:lpstr>Презентация PowerPoint</vt:lpstr>
      <vt:lpstr>Игра «Отгадай ребус»</vt:lpstr>
      <vt:lpstr>Показ презентации о работе журналистов</vt:lpstr>
      <vt:lpstr>Что необходимо для работы журналиста?</vt:lpstr>
      <vt:lpstr>Презентация PowerPoint</vt:lpstr>
      <vt:lpstr>Презентация PowerPoint</vt:lpstr>
      <vt:lpstr>СХЕМА ВЕДЕНИЯ ДИАЛОГА В ФОРМЕ ИНТЕРВЬЮ </vt:lpstr>
      <vt:lpstr>Игра «Дружеское интервью»  </vt:lpstr>
      <vt:lpstr>Давайте создадим  журнал о наших спортсменах,  заслуживших золотые медали на Олимпиаде. </vt:lpstr>
      <vt:lpstr>   Мы – журналисты !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NOT</cp:lastModifiedBy>
  <cp:revision>106</cp:revision>
  <dcterms:created xsi:type="dcterms:W3CDTF">2013-02-23T16:41:38Z</dcterms:created>
  <dcterms:modified xsi:type="dcterms:W3CDTF">2018-02-07T19:34:51Z</dcterms:modified>
</cp:coreProperties>
</file>