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4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400050" y="4649651"/>
            <a:ext cx="8343900" cy="1876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Падежи имён существительных</a:t>
            </a:r>
            <a:endParaRPr lang="ru-RU" sz="60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3114" y="1981489"/>
            <a:ext cx="78867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Где ты </a:t>
            </a: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ЕСТЬ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, принцесса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Анна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?!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Твой жених – заморский принц,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Три груженых каравана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Ждет у западных границ…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655378" y="1564265"/>
            <a:ext cx="2062595" cy="834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Им. п.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60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3114" y="1981489"/>
            <a:ext cx="78867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Только </a:t>
            </a: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НЕТ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невесты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Анны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-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Затаилась от людей: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Нелюбимый, нежеланный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 ней посватался злодей.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31924" y="1688956"/>
            <a:ext cx="2062595" cy="834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Р. п.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46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3114" y="1981489"/>
            <a:ext cx="78867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ПОДОШЁЛ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к печальной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Анне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У дворцового окна.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Как царевна </a:t>
            </a:r>
            <a:r>
              <a:rPr lang="ru-RU" sz="3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Несмеяна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Горько слёзы льет она.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837219" y="1564265"/>
            <a:ext cx="2062595" cy="834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Д. п.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51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3114" y="1981489"/>
            <a:ext cx="78867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ВИЖУ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я бедняжку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Анну -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Почему опять одна?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Но расспрашивать не стану: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Чёрных дум она полна.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538355" y="1678565"/>
            <a:ext cx="2062595" cy="834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В. п.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85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3114" y="1981489"/>
            <a:ext cx="78867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Я</a:t>
            </a: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ГОРЖУСЬ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принцессой Анной,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Той, что вдруг из-под венца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В сарафане домотканом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Убежала из дворца.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003474" y="1564265"/>
            <a:ext cx="2062595" cy="834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Т. п.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33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3114" y="1981489"/>
            <a:ext cx="788670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ГОВОРЮ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о храброй Анне,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А во след за ней летит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Королевская охрана –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Только пыль из-под копыт!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003474" y="1564265"/>
            <a:ext cx="2062595" cy="8344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Т. п.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96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4309173"/>
              </p:ext>
            </p:extLst>
          </p:nvPr>
        </p:nvGraphicFramePr>
        <p:xfrm>
          <a:off x="155862" y="1194953"/>
          <a:ext cx="8769928" cy="5403276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682701"/>
              </p:ext>
            </p:extLst>
          </p:nvPr>
        </p:nvGraphicFramePr>
        <p:xfrm>
          <a:off x="155862" y="1194953"/>
          <a:ext cx="8769928" cy="541713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6913830"/>
              </p:ext>
            </p:extLst>
          </p:nvPr>
        </p:nvGraphicFramePr>
        <p:xfrm>
          <a:off x="155862" y="1194953"/>
          <a:ext cx="8769928" cy="5430984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7496692"/>
              </p:ext>
            </p:extLst>
          </p:nvPr>
        </p:nvGraphicFramePr>
        <p:xfrm>
          <a:off x="155862" y="1194953"/>
          <a:ext cx="8769928" cy="5444838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АТЕЛЬНЫЙ</a:t>
                      </a: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5843398"/>
              </p:ext>
            </p:extLst>
          </p:nvPr>
        </p:nvGraphicFramePr>
        <p:xfrm>
          <a:off x="155862" y="1194953"/>
          <a:ext cx="8769928" cy="5458692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АТЕЛЬНЫЙ</a:t>
                      </a: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ИНИТЕЛЬНЫЙ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1204102"/>
              </p:ext>
            </p:extLst>
          </p:nvPr>
        </p:nvGraphicFramePr>
        <p:xfrm>
          <a:off x="155862" y="1194953"/>
          <a:ext cx="8769928" cy="5472546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АТЕЛЬНЫЙ</a:t>
                      </a: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ИНИТЕЛЬНЫЙ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ВОРИТЕЛЬНЫЙ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0435305"/>
              </p:ext>
            </p:extLst>
          </p:nvPr>
        </p:nvGraphicFramePr>
        <p:xfrm>
          <a:off x="155862" y="1194953"/>
          <a:ext cx="8769928" cy="5486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АТЕЛЬНЫЙ</a:t>
                      </a: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ИНИТЕЛЬНЫЙ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ВОРИТЕЛЬНЫЙ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П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РЕДЛОЖНЫЙ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7632567"/>
              </p:ext>
            </p:extLst>
          </p:nvPr>
        </p:nvGraphicFramePr>
        <p:xfrm>
          <a:off x="155862" y="1194953"/>
          <a:ext cx="8769928" cy="5486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МЕННО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АТЕЛЬНЫЙ</a:t>
                      </a: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ИНИТЕЛЬНЫЙ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ВОРИТЕЛЬНЫЙ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П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РЕДЛОЖНЫЙ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850184"/>
              </p:ext>
            </p:extLst>
          </p:nvPr>
        </p:nvGraphicFramePr>
        <p:xfrm>
          <a:off x="155862" y="1188026"/>
          <a:ext cx="8769928" cy="5486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МЕННО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ОЗЫ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АТЕЛЬНЫЙ</a:t>
                      </a: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ИНИТЕЛЬНЫЙ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ВОРИТЕЛЬНЫЙ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П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РЕДЛОЖНЫЙ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137647"/>
              </p:ext>
            </p:extLst>
          </p:nvPr>
        </p:nvGraphicFramePr>
        <p:xfrm>
          <a:off x="155862" y="1167245"/>
          <a:ext cx="8769928" cy="5486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МЕННО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ОЗЫ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АТЕЛЬНЫЙ</a:t>
                      </a: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АРЯТ 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ИНИТЕЛЬНЫЙ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ВОРИТЕЛЬНЫЙ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П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РЕДЛОЖНЫЙ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467017"/>
              </p:ext>
            </p:extLst>
          </p:nvPr>
        </p:nvGraphicFramePr>
        <p:xfrm>
          <a:off x="155862" y="1167245"/>
          <a:ext cx="8769928" cy="5486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МЕННО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ОЗЫ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АТЕЛЬНЫЙ</a:t>
                      </a: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АРЯТ 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ИНИТЕЛЬНЫЙ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СЕГДА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ВОРИТЕЛЬНЫЙ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П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РЕДЛОЖНЫЙ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074754"/>
              </p:ext>
            </p:extLst>
          </p:nvPr>
        </p:nvGraphicFramePr>
        <p:xfrm>
          <a:off x="155862" y="1163782"/>
          <a:ext cx="8769928" cy="5486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МЕННО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ОЗЫ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АТЕЛЬНЫЙ</a:t>
                      </a: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АРЯТ 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ИНИТЕЛЬНЫЙ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СЕГДА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ВОРИТЕЛЬНЫЙ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ОЛЬКО 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П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РЕДЛОЖНЫЙ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415884"/>
              </p:ext>
            </p:extLst>
          </p:nvPr>
        </p:nvGraphicFramePr>
        <p:xfrm>
          <a:off x="155862" y="1149928"/>
          <a:ext cx="8769928" cy="5486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МЕННО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ОЗЫ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АТЕЛЬНЫЙ</a:t>
                      </a: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АРЯТ 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ИНИТЕЛЬНЫЙ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СЕГДА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ВОРИТЕЛЬНЫЙ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ОЛЬКО 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П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РЕДЛОЖНЫЙ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П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РИНЦЕССАМ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962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2133365"/>
              </p:ext>
            </p:extLst>
          </p:nvPr>
        </p:nvGraphicFramePr>
        <p:xfrm>
          <a:off x="155862" y="1194953"/>
          <a:ext cx="8769928" cy="5486400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4384964"/>
                <a:gridCol w="4384964"/>
              </a:tblGrid>
              <a:tr h="900546"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МЕНИТЕЛЬНЫЙ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И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МЕННО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ОДИТЕЛЬНЫЙ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Р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ОЗЫ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АТЕЛЬНЫЙ</a:t>
                      </a:r>
                      <a:endParaRPr lang="ru-RU" sz="3600" b="1" dirty="0" smtClean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Д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АРЯТ 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ИНИТЕЛЬНЫЙ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В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СЕГДА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ВОРИТЕЛЬНЫЙ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Т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ОЛЬКО 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  <a:tr h="900546">
                <a:tc>
                  <a:txBody>
                    <a:bodyPr/>
                    <a:lstStyle/>
                    <a:p>
                      <a:r>
                        <a:rPr lang="ru-RU" sz="5400" b="1" smtClean="0">
                          <a:solidFill>
                            <a:srgbClr val="0070C0"/>
                          </a:solidFill>
                        </a:rPr>
                        <a:t>П</a:t>
                      </a:r>
                      <a:r>
                        <a:rPr lang="ru-RU" sz="3600" b="1" smtClean="0">
                          <a:solidFill>
                            <a:srgbClr val="FF0048"/>
                          </a:solidFill>
                        </a:rPr>
                        <a:t>РЕДЛОЖНЫЙ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b="1" dirty="0" smtClean="0">
                          <a:solidFill>
                            <a:srgbClr val="0070C0"/>
                          </a:solidFill>
                        </a:rPr>
                        <a:t>П</a:t>
                      </a:r>
                      <a:r>
                        <a:rPr lang="ru-RU" sz="3600" b="1" dirty="0" smtClean="0">
                          <a:solidFill>
                            <a:srgbClr val="FF0048"/>
                          </a:solidFill>
                        </a:rPr>
                        <a:t>РИНЦЕССАМ</a:t>
                      </a:r>
                      <a:endParaRPr lang="ru-RU" sz="3600" b="1" dirty="0">
                        <a:solidFill>
                          <a:srgbClr val="FF0048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765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228</Words>
  <Application>Microsoft Office PowerPoint</Application>
  <PresentationFormat>Экран (4:3)</PresentationFormat>
  <Paragraphs>121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k-100</cp:lastModifiedBy>
  <cp:revision>4</cp:revision>
  <dcterms:created xsi:type="dcterms:W3CDTF">2014-11-21T11:00:06Z</dcterms:created>
  <dcterms:modified xsi:type="dcterms:W3CDTF">2018-02-07T06:06:20Z</dcterms:modified>
</cp:coreProperties>
</file>