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1"/>
  </p:sldMasterIdLst>
  <p:sldIdLst>
    <p:sldId id="264" r:id="rId2"/>
    <p:sldId id="261" r:id="rId3"/>
    <p:sldId id="266" r:id="rId4"/>
    <p:sldId id="265" r:id="rId5"/>
    <p:sldId id="267" r:id="rId6"/>
    <p:sldId id="268" r:id="rId7"/>
    <p:sldId id="269" r:id="rId8"/>
    <p:sldId id="270" r:id="rId9"/>
    <p:sldId id="271" r:id="rId10"/>
    <p:sldId id="272" r:id="rId11"/>
  </p:sldIdLst>
  <p:sldSz cx="9144000" cy="6858000" type="screen4x3"/>
  <p:notesSz cx="6858000" cy="9144000"/>
  <p:embeddedFontLst>
    <p:embeddedFont>
      <p:font typeface="Romana Script" panose="020B0604020202020204" charset="-52"/>
      <p:regular r:id="rId12"/>
    </p:embeddedFont>
    <p:embeddedFont>
      <p:font typeface="Calibri" panose="020F0502020204030204" pitchFamily="34" charset="0"/>
      <p:regular r:id="rId13"/>
      <p:bold r:id="rId14"/>
      <p:italic r:id="rId15"/>
      <p:boldItalic r:id="rId16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816" y="7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07.02.2018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07.02.2018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07.02.2018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07.02.2018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07.02.2018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07.02.2018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07.02.2018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07.02.2018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07.02.2018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07.02.2018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07.02.2018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5400600"/>
          </a:xfrm>
        </p:spPr>
        <p:txBody>
          <a:bodyPr/>
          <a:lstStyle/>
          <a:p>
            <a:endParaRPr lang="ru-RU" b="1" dirty="0">
              <a:gradFill>
                <a:gsLst>
                  <a:gs pos="0">
                    <a:srgbClr val="000000"/>
                  </a:gs>
                  <a:gs pos="39999">
                    <a:srgbClr val="0A128C"/>
                  </a:gs>
                  <a:gs pos="70000">
                    <a:srgbClr val="181CC7"/>
                  </a:gs>
                  <a:gs pos="88000">
                    <a:srgbClr val="7005D4"/>
                  </a:gs>
                  <a:gs pos="100000">
                    <a:srgbClr val="8C3D91"/>
                  </a:gs>
                </a:gsLst>
                <a:lin ang="5400000" scaled="0"/>
              </a:gradFill>
              <a:latin typeface="Romana Script" pitchFamily="34" charset="-52"/>
            </a:endParaRPr>
          </a:p>
        </p:txBody>
      </p:sp>
      <p:pic>
        <p:nvPicPr>
          <p:cNvPr id="1026" name="Picture 2" descr="C:\Users\дд\Desktop\Презетация обучение грамоте\01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7884368" cy="604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817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</a:t>
            </a:r>
            <a:r>
              <a:rPr lang="ru-RU" dirty="0" smtClean="0"/>
              <a:t>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848367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27584" y="1305342"/>
            <a:ext cx="532859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«Подготовка к обучению  грамоте» - данная программа  предназначена для подготовки детей дошкольного возраста к обучению грамоте. </a:t>
            </a:r>
            <a:endParaRPr lang="ru-RU" sz="20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Исследования </a:t>
            </a:r>
            <a:r>
              <a:rPr lang="ru-RU" sz="2000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Л.Е.Журовой</a:t>
            </a:r>
            <a:r>
              <a:rPr lang="ru-RU" sz="2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Н.С.Варенцовой</a:t>
            </a:r>
            <a:r>
              <a:rPr lang="ru-RU" sz="2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Н.В.Дуровой</a:t>
            </a:r>
            <a:r>
              <a:rPr lang="ru-RU" sz="2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Л.Н.Невской</a:t>
            </a:r>
            <a:r>
              <a:rPr lang="ru-RU" sz="2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показали, что  вводить дошкольников в звуковую систему родного языка необходимо со средней группы детского сада ( с четырех лет). Обучение в средней группе направленно на развитие фонематического слуха и речевого внимания детей, что подготавливает их к овладению звуковым анализом слов первому действию  по обучению грамоте.</a:t>
            </a:r>
          </a:p>
        </p:txBody>
      </p:sp>
    </p:spTree>
    <p:extLst>
      <p:ext uri="{BB962C8B-B14F-4D97-AF65-F5344CB8AC3E}">
        <p14:creationId xmlns:p14="http://schemas.microsoft.com/office/powerpoint/2010/main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620688"/>
            <a:ext cx="763284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В 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программу «</a:t>
            </a:r>
            <a:r>
              <a:rPr lang="ru-RU" b="1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детей к обучению грамоте в </a:t>
            </a:r>
            <a:r>
              <a:rPr lang="ru-RU" b="1" i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детском </a:t>
            </a:r>
            <a:r>
              <a:rPr lang="ru-RU" b="1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саду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входят Методические указания по обучению грамоте для 3-х возрастных групп, материалы для обучения дошкольников- рабочие тетради для средней , старшей и подготовительной групп детского сада, планы и конспекты занятий для каждой из названных групп</a:t>
            </a:r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2" name="Picture 4" descr="C:\Users\дд\Desktop\Презетация обучение грамоте\100554679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2204865"/>
            <a:ext cx="2430579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дд\Desktop\Презетация обучение грамоте\3007344-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32586" y="2099542"/>
            <a:ext cx="2455257" cy="3273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Users\дд\Desktop\Презетация обучение грамоте\3007361-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3140968"/>
            <a:ext cx="2401250" cy="3201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9732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60435" y="476672"/>
            <a:ext cx="7344816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реализуется через решение следующих общих задач: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артикуляционный аппарат;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отрабатывать 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произношение звуков;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интонационную выразительность речи;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фонематических слух детей;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знакомить 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понятием «СЛОВО», «ЗВУК»;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знакомить 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понятием «ГЛАСНЫЙ ЗВУК», «ТВЁРДЫЙ </a:t>
            </a:r>
            <a:r>
              <a:rPr lang="ru-RU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МЯГКИЙ 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СОГЛАСНЫЕ ЗВУКИ», «ЗВОНКИЙ И ГЛУХОЙ СОГЛАСНЫЕ ЗВУКИ», учить их различать, знакомить со знаковыми изображениями этих звуков (фишки красного, зеленого , синего цвета);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учить 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проводить звуковой анализ слов, соотносить слово с его звуковой моделью;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знакомить 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правилами написания  букв, обозначающих гласные, после букв, обозначающих твердые и мягкие согласные звуки;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знакомить с понятием «УДАРЕНИЕ»;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знакомить 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буквами алфавита, учить плавному слоговому чтению и чтению целым словам;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учить писать печатными буквами.</a:t>
            </a:r>
          </a:p>
        </p:txBody>
      </p:sp>
    </p:spTree>
    <p:extLst>
      <p:ext uri="{BB962C8B-B14F-4D97-AF65-F5344CB8AC3E}">
        <p14:creationId xmlns:p14="http://schemas.microsoft.com/office/powerpoint/2010/main" val="1872923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Содержание программы: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1340768"/>
            <a:ext cx="626469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</a:t>
            </a:r>
            <a:r>
              <a:rPr lang="ru-RU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СРЕДНЯЯ </a:t>
            </a:r>
            <a:r>
              <a:rPr lang="ru-RU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ГРУППА ДЕТСКОГО САДА</a:t>
            </a:r>
            <a:endParaRPr lang="ru-RU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артикуляционный аппарат детей, отрабатывать произношение сонорных, шипящих и свистящих звуков. Совершенствовать интонационную выразительность речи, учить детей произвольно менять громкость голоса и интонацию.</a:t>
            </a:r>
          </a:p>
          <a:p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и совершенствовать фонематический слух детей. Учить их правильно понимать и употреблять  термины </a:t>
            </a:r>
            <a:r>
              <a:rPr lang="ru-RU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«слово», «звук»; 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сравнивать слова по их протяженности;  интонационно выделять в слове определенный звук </a:t>
            </a:r>
            <a:r>
              <a:rPr lang="ru-RU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(сначала первый звук в слове, а потом любой )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 Учить детей называть слова с заданным звуком, выделять и называть первый звук в слове;  различать твердые и мягкие согласные звуки, глухие и звонкие согласные звуки .</a:t>
            </a:r>
          </a:p>
          <a:p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эти знания дети усваивают в ходе проведения специально разработанных дидактических игр.</a:t>
            </a:r>
          </a:p>
        </p:txBody>
      </p:sp>
    </p:spTree>
    <p:extLst>
      <p:ext uri="{BB962C8B-B14F-4D97-AF65-F5344CB8AC3E}">
        <p14:creationId xmlns:p14="http://schemas.microsoft.com/office/powerpoint/2010/main" val="1598782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3568" y="980728"/>
            <a:ext cx="6984776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00FF"/>
                </a:solidFill>
              </a:rPr>
              <a:t>                                </a:t>
            </a:r>
            <a:r>
              <a:rPr lang="ru-RU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СТАРШАЯ </a:t>
            </a:r>
            <a:r>
              <a:rPr lang="ru-RU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ГРУППА ДЕТСКОГО САДА</a:t>
            </a:r>
            <a:endParaRPr lang="ru-RU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Учить детей проводить звуковой  анализ слова на основе </a:t>
            </a:r>
            <a:endParaRPr lang="ru-RU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усвоенного 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средней группе интонационного выделения </a:t>
            </a:r>
            <a:endParaRPr lang="ru-RU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звука 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нём.</a:t>
            </a:r>
          </a:p>
          <a:p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Ввести понятия </a:t>
            </a:r>
            <a:r>
              <a:rPr lang="ru-RU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«гласный звук», «твердый и мягкий </a:t>
            </a:r>
            <a:endParaRPr lang="ru-RU" b="1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согласные </a:t>
            </a:r>
            <a:r>
              <a:rPr lang="ru-RU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звуки», «звонкий и глухой согласные звуки».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Познакомить детей с соответствующими знаковыми </a:t>
            </a:r>
            <a:endParaRPr lang="ru-RU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изображениями 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этих звуков </a:t>
            </a:r>
            <a:r>
              <a:rPr lang="ru-RU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(использование фишек красного, </a:t>
            </a:r>
            <a:endParaRPr lang="ru-RU" i="1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i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синего </a:t>
            </a:r>
            <a:r>
              <a:rPr lang="ru-RU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зеленого цвета) 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научить их пользоваться этими </a:t>
            </a:r>
            <a:endParaRPr lang="ru-RU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знаками 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проведении звукового анализа слов.</a:t>
            </a:r>
          </a:p>
          <a:p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Учить детей называть звуки, которые являются парными по твердости –мягкости и глухости-звонкости; проводить звуковой анализ слов, состоящих из трех, четырех и пяти звуков; соотносить слово с его звуковой моделью; в соответствии с игровыми правилами менять звуковой состав слова, называть слова определенной звуковой структуры.</a:t>
            </a:r>
          </a:p>
          <a:p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 детей со всеми гласными буквами и правилами их написания после твердых и мягких согласных звуков; с согласными </a:t>
            </a:r>
            <a:r>
              <a:rPr lang="ru-RU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«м», «н», «л», «р» 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научить их читать прямые слоги.</a:t>
            </a:r>
          </a:p>
        </p:txBody>
      </p:sp>
    </p:spTree>
    <p:extLst>
      <p:ext uri="{BB962C8B-B14F-4D97-AF65-F5344CB8AC3E}">
        <p14:creationId xmlns:p14="http://schemas.microsoft.com/office/powerpoint/2010/main" val="2553769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99592" y="1196752"/>
            <a:ext cx="640871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ПОДГОТОВИТЕЛЬНАЯ </a:t>
            </a:r>
            <a:r>
              <a:rPr lang="ru-RU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ГРУППА ДЕТСКОГО </a:t>
            </a:r>
            <a:r>
              <a:rPr lang="ru-RU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САДА</a:t>
            </a:r>
          </a:p>
          <a:p>
            <a:endParaRPr lang="ru-RU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Закреплять у детей умение проводить звуковой анализ слова. </a:t>
            </a:r>
          </a:p>
          <a:p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 детей с понятием  </a:t>
            </a:r>
            <a:r>
              <a:rPr lang="ru-RU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«ударение», 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научить их находить ударение в любом проанализированном или прочитанном слове и ставить знак ударения в нужном месте</a:t>
            </a:r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 детей со всеми буквами алфавита, научить их плавному слоговому чтению и чтению целыми словами на материале полного алфавита несложных по своему структурному составу слов и предложений</a:t>
            </a:r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Научить детей писать печатными буквами и использовать своё  умение в соответствии с заданиями воспитателя.</a:t>
            </a:r>
          </a:p>
        </p:txBody>
      </p:sp>
    </p:spTree>
    <p:extLst>
      <p:ext uri="{BB962C8B-B14F-4D97-AF65-F5344CB8AC3E}">
        <p14:creationId xmlns:p14="http://schemas.microsoft.com/office/powerpoint/2010/main" val="3605306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3096345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sz="18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В каждой возрастной группе используют рабочие тетради которые помогают детям закрепить пройденный материал.</a:t>
            </a:r>
          </a:p>
        </p:txBody>
      </p:sp>
      <p:pic>
        <p:nvPicPr>
          <p:cNvPr id="4" name="Picture 2" descr="C:\Users\дд\Desktop\Презетация обучение грамоте\big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1999" y="2060848"/>
            <a:ext cx="2323979" cy="3591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дд\Desktop\Презетация обучение грамоте\big (1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2060848"/>
            <a:ext cx="2323979" cy="3591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55182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124744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ru-RU" b="1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Таким образом, работа по грамоте в   нашем детском саду является систематической, планомерной и плодотворной, то есть дает свои положительные результаты, которые видим мы, воспитатели, и родители наших воспитанников.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6037246"/>
      </p:ext>
    </p:extLst>
  </p:cSld>
  <p:clrMapOvr>
    <a:masterClrMapping/>
  </p:clrMapOvr>
</p:sld>
</file>

<file path=ppt/theme/theme1.xml><?xml version="1.0" encoding="utf-8"?>
<a:theme xmlns:a="http://schemas.openxmlformats.org/drawingml/2006/main" name="1_Тема Office">
  <a:themeElements>
    <a:clrScheme name="Другая 61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33CC"/>
      </a:hlink>
      <a:folHlink>
        <a:srgbClr val="0033CC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259</TotalTime>
  <Words>684</Words>
  <Application>Microsoft Office PowerPoint</Application>
  <PresentationFormat>Экран (4:3)</PresentationFormat>
  <Paragraphs>42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Times New Roman</vt:lpstr>
      <vt:lpstr>Wingdings</vt:lpstr>
      <vt:lpstr>Romana Script</vt:lpstr>
      <vt:lpstr>Calibri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Содержание программы: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Школьный</dc:title>
  <dc:creator>Абдиева Э.А.</dc:creator>
  <cp:keywords>Обучение грамоте</cp:keywords>
  <cp:lastModifiedBy>дд</cp:lastModifiedBy>
  <cp:revision>50</cp:revision>
  <dcterms:created xsi:type="dcterms:W3CDTF">2014-07-06T18:18:01Z</dcterms:created>
  <dcterms:modified xsi:type="dcterms:W3CDTF">2018-02-07T12:57:50Z</dcterms:modified>
</cp:coreProperties>
</file>